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5.xml" ContentType="application/inkml+xml"/>
  <Override PartName="/ppt/ink/ink6.xml" ContentType="application/inkml+xml"/>
  <Override PartName="/ppt/notesSlides/notesSlide30.xml" ContentType="application/vnd.openxmlformats-officedocument.presentationml.notesSlide+xml"/>
  <Override PartName="/ppt/ink/ink7.xml" ContentType="application/inkml+xml"/>
  <Override PartName="/ppt/ink/ink8.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sldIdLst>
    <p:sldId id="339" r:id="rId2"/>
    <p:sldId id="256" r:id="rId3"/>
    <p:sldId id="266" r:id="rId4"/>
    <p:sldId id="336" r:id="rId5"/>
    <p:sldId id="329" r:id="rId6"/>
    <p:sldId id="327" r:id="rId7"/>
    <p:sldId id="334" r:id="rId8"/>
    <p:sldId id="328" r:id="rId9"/>
    <p:sldId id="330" r:id="rId10"/>
    <p:sldId id="348" r:id="rId11"/>
    <p:sldId id="261" r:id="rId12"/>
    <p:sldId id="262" r:id="rId13"/>
    <p:sldId id="265" r:id="rId14"/>
    <p:sldId id="263" r:id="rId15"/>
    <p:sldId id="264" r:id="rId16"/>
    <p:sldId id="338" r:id="rId17"/>
    <p:sldId id="311" r:id="rId18"/>
    <p:sldId id="313" r:id="rId19"/>
    <p:sldId id="314" r:id="rId20"/>
    <p:sldId id="323" r:id="rId21"/>
    <p:sldId id="315" r:id="rId22"/>
    <p:sldId id="331" r:id="rId23"/>
    <p:sldId id="267" r:id="rId24"/>
    <p:sldId id="268" r:id="rId25"/>
    <p:sldId id="344" r:id="rId26"/>
    <p:sldId id="345" r:id="rId27"/>
    <p:sldId id="337" r:id="rId28"/>
    <p:sldId id="346" r:id="rId29"/>
    <p:sldId id="347" r:id="rId30"/>
    <p:sldId id="326" r:id="rId31"/>
    <p:sldId id="343" r:id="rId32"/>
    <p:sldId id="342" r:id="rId33"/>
    <p:sldId id="340" r:id="rId34"/>
    <p:sldId id="332" r:id="rId35"/>
    <p:sldId id="257" r:id="rId36"/>
    <p:sldId id="333" r:id="rId37"/>
    <p:sldId id="325" r:id="rId38"/>
    <p:sldId id="316" r:id="rId39"/>
    <p:sldId id="317"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77AE74-1E74-4B17-888B-118268725CD9}" v="33" dt="2021-03-11T12:29:25.600"/>
  </p1510:revLst>
</p1510:revInfo>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68" autoAdjust="0"/>
    <p:restoredTop sz="86447" autoAdjust="0"/>
  </p:normalViewPr>
  <p:slideViewPr>
    <p:cSldViewPr snapToGrid="0">
      <p:cViewPr>
        <p:scale>
          <a:sx n="71" d="100"/>
          <a:sy n="71" d="100"/>
        </p:scale>
        <p:origin x="691" y="23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Thomas" userId="03b8835d-8f7c-4397-bf43-184399beba7d" providerId="ADAL" clId="{0C77AE74-1E74-4B17-888B-118268725CD9}"/>
    <pc:docChg chg="undo custSel addSld delSld modSld sldOrd">
      <pc:chgData name="Paul Thomas" userId="03b8835d-8f7c-4397-bf43-184399beba7d" providerId="ADAL" clId="{0C77AE74-1E74-4B17-888B-118268725CD9}" dt="2021-03-11T13:03:45.731" v="11448" actId="20577"/>
      <pc:docMkLst>
        <pc:docMk/>
      </pc:docMkLst>
      <pc:sldChg chg="modSp mod">
        <pc:chgData name="Paul Thomas" userId="03b8835d-8f7c-4397-bf43-184399beba7d" providerId="ADAL" clId="{0C77AE74-1E74-4B17-888B-118268725CD9}" dt="2021-03-10T12:36:12.808" v="7590" actId="20577"/>
        <pc:sldMkLst>
          <pc:docMk/>
          <pc:sldMk cId="2105838845" sldId="256"/>
        </pc:sldMkLst>
        <pc:spChg chg="mod">
          <ac:chgData name="Paul Thomas" userId="03b8835d-8f7c-4397-bf43-184399beba7d" providerId="ADAL" clId="{0C77AE74-1E74-4B17-888B-118268725CD9}" dt="2021-03-10T12:35:59.343" v="7569" actId="20577"/>
          <ac:spMkLst>
            <pc:docMk/>
            <pc:sldMk cId="2105838845" sldId="256"/>
            <ac:spMk id="2" creationId="{CE319443-011A-416E-8E55-4D3A43E4F5EC}"/>
          </ac:spMkLst>
        </pc:spChg>
        <pc:spChg chg="mod">
          <ac:chgData name="Paul Thomas" userId="03b8835d-8f7c-4397-bf43-184399beba7d" providerId="ADAL" clId="{0C77AE74-1E74-4B17-888B-118268725CD9}" dt="2021-03-10T12:36:12.808" v="7590" actId="20577"/>
          <ac:spMkLst>
            <pc:docMk/>
            <pc:sldMk cId="2105838845" sldId="256"/>
            <ac:spMk id="3" creationId="{96DFCCB6-BA8B-4441-9FF4-410EE98E7CFB}"/>
          </ac:spMkLst>
        </pc:spChg>
      </pc:sldChg>
      <pc:sldChg chg="mod ord modShow">
        <pc:chgData name="Paul Thomas" userId="03b8835d-8f7c-4397-bf43-184399beba7d" providerId="ADAL" clId="{0C77AE74-1E74-4B17-888B-118268725CD9}" dt="2021-03-09T10:55:54.918" v="1871"/>
        <pc:sldMkLst>
          <pc:docMk/>
          <pc:sldMk cId="966566919" sldId="257"/>
        </pc:sldMkLst>
      </pc:sldChg>
      <pc:sldChg chg="del">
        <pc:chgData name="Paul Thomas" userId="03b8835d-8f7c-4397-bf43-184399beba7d" providerId="ADAL" clId="{0C77AE74-1E74-4B17-888B-118268725CD9}" dt="2021-03-06T10:10:51.871" v="1475" actId="47"/>
        <pc:sldMkLst>
          <pc:docMk/>
          <pc:sldMk cId="1998871930" sldId="258"/>
        </pc:sldMkLst>
      </pc:sldChg>
      <pc:sldChg chg="del">
        <pc:chgData name="Paul Thomas" userId="03b8835d-8f7c-4397-bf43-184399beba7d" providerId="ADAL" clId="{0C77AE74-1E74-4B17-888B-118268725CD9}" dt="2021-03-06T10:08:56.286" v="1309" actId="47"/>
        <pc:sldMkLst>
          <pc:docMk/>
          <pc:sldMk cId="3911277369" sldId="259"/>
        </pc:sldMkLst>
      </pc:sldChg>
      <pc:sldChg chg="del">
        <pc:chgData name="Paul Thomas" userId="03b8835d-8f7c-4397-bf43-184399beba7d" providerId="ADAL" clId="{0C77AE74-1E74-4B17-888B-118268725CD9}" dt="2021-03-06T10:12:14.414" v="1489" actId="47"/>
        <pc:sldMkLst>
          <pc:docMk/>
          <pc:sldMk cId="1090172353" sldId="260"/>
        </pc:sldMkLst>
      </pc:sldChg>
      <pc:sldChg chg="addSp delSp modSp mod modClrScheme chgLayout modNotesTx">
        <pc:chgData name="Paul Thomas" userId="03b8835d-8f7c-4397-bf43-184399beba7d" providerId="ADAL" clId="{0C77AE74-1E74-4B17-888B-118268725CD9}" dt="2021-03-11T02:50:55.527" v="7998" actId="20577"/>
        <pc:sldMkLst>
          <pc:docMk/>
          <pc:sldMk cId="1178066072" sldId="261"/>
        </pc:sldMkLst>
        <pc:spChg chg="mod ord">
          <ac:chgData name="Paul Thomas" userId="03b8835d-8f7c-4397-bf43-184399beba7d" providerId="ADAL" clId="{0C77AE74-1E74-4B17-888B-118268725CD9}" dt="2021-03-10T11:55:15.344" v="6406" actId="20577"/>
          <ac:spMkLst>
            <pc:docMk/>
            <pc:sldMk cId="1178066072" sldId="261"/>
            <ac:spMk id="2" creationId="{62054649-932C-4C4A-B5AD-9B69DE885016}"/>
          </ac:spMkLst>
        </pc:spChg>
        <pc:spChg chg="mod ord">
          <ac:chgData name="Paul Thomas" userId="03b8835d-8f7c-4397-bf43-184399beba7d" providerId="ADAL" clId="{0C77AE74-1E74-4B17-888B-118268725CD9}" dt="2021-03-10T11:55:08.640" v="6403" actId="20577"/>
          <ac:spMkLst>
            <pc:docMk/>
            <pc:sldMk cId="1178066072" sldId="261"/>
            <ac:spMk id="3" creationId="{8A3B1158-B6B3-40AD-A5EB-2115C8FE28BD}"/>
          </ac:spMkLst>
        </pc:spChg>
        <pc:spChg chg="add del mod ord">
          <ac:chgData name="Paul Thomas" userId="03b8835d-8f7c-4397-bf43-184399beba7d" providerId="ADAL" clId="{0C77AE74-1E74-4B17-888B-118268725CD9}" dt="2021-03-10T09:51:23.644" v="4751" actId="931"/>
          <ac:spMkLst>
            <pc:docMk/>
            <pc:sldMk cId="1178066072" sldId="261"/>
            <ac:spMk id="4" creationId="{5130E79F-9BCD-4B55-8EE6-F748E7538F4C}"/>
          </ac:spMkLst>
        </pc:spChg>
        <pc:picChg chg="add mod">
          <ac:chgData name="Paul Thomas" userId="03b8835d-8f7c-4397-bf43-184399beba7d" providerId="ADAL" clId="{0C77AE74-1E74-4B17-888B-118268725CD9}" dt="2021-03-10T09:51:23.644" v="4751" actId="931"/>
          <ac:picMkLst>
            <pc:docMk/>
            <pc:sldMk cId="1178066072" sldId="261"/>
            <ac:picMk id="6" creationId="{DC0089D7-912B-4EF6-8D90-773AE4CE8C08}"/>
          </ac:picMkLst>
        </pc:picChg>
      </pc:sldChg>
      <pc:sldChg chg="addSp delSp modSp mod modClrScheme chgLayout modNotesTx">
        <pc:chgData name="Paul Thomas" userId="03b8835d-8f7c-4397-bf43-184399beba7d" providerId="ADAL" clId="{0C77AE74-1E74-4B17-888B-118268725CD9}" dt="2021-03-10T09:56:43.211" v="5728" actId="20577"/>
        <pc:sldMkLst>
          <pc:docMk/>
          <pc:sldMk cId="3839452282" sldId="262"/>
        </pc:sldMkLst>
        <pc:spChg chg="mod ord">
          <ac:chgData name="Paul Thomas" userId="03b8835d-8f7c-4397-bf43-184399beba7d" providerId="ADAL" clId="{0C77AE74-1E74-4B17-888B-118268725CD9}" dt="2021-03-10T09:52:11.028" v="4756" actId="700"/>
          <ac:spMkLst>
            <pc:docMk/>
            <pc:sldMk cId="3839452282" sldId="262"/>
            <ac:spMk id="2" creationId="{BD30B10A-6C27-4C26-8BE8-AF7E11403EA7}"/>
          </ac:spMkLst>
        </pc:spChg>
        <pc:spChg chg="del mod ord">
          <ac:chgData name="Paul Thomas" userId="03b8835d-8f7c-4397-bf43-184399beba7d" providerId="ADAL" clId="{0C77AE74-1E74-4B17-888B-118268725CD9}" dt="2021-03-10T09:51:51.750" v="4753" actId="700"/>
          <ac:spMkLst>
            <pc:docMk/>
            <pc:sldMk cId="3839452282" sldId="262"/>
            <ac:spMk id="3" creationId="{30AF85AE-361D-4292-AD10-A580AA6E45FB}"/>
          </ac:spMkLst>
        </pc:spChg>
        <pc:spChg chg="add del mod ord">
          <ac:chgData name="Paul Thomas" userId="03b8835d-8f7c-4397-bf43-184399beba7d" providerId="ADAL" clId="{0C77AE74-1E74-4B17-888B-118268725CD9}" dt="2021-03-10T09:52:02.537" v="4754" actId="26606"/>
          <ac:spMkLst>
            <pc:docMk/>
            <pc:sldMk cId="3839452282" sldId="262"/>
            <ac:spMk id="4" creationId="{5DDEEB94-1A0B-4CBA-BF2A-688DAA5110C0}"/>
          </ac:spMkLst>
        </pc:spChg>
        <pc:spChg chg="add del mod ord">
          <ac:chgData name="Paul Thomas" userId="03b8835d-8f7c-4397-bf43-184399beba7d" providerId="ADAL" clId="{0C77AE74-1E74-4B17-888B-118268725CD9}" dt="2021-03-10T09:52:02.537" v="4754" actId="26606"/>
          <ac:spMkLst>
            <pc:docMk/>
            <pc:sldMk cId="3839452282" sldId="262"/>
            <ac:spMk id="5" creationId="{94D901BD-2265-42BC-BD5F-03D4D7A98B35}"/>
          </ac:spMkLst>
        </pc:spChg>
        <pc:spChg chg="add del mod ord">
          <ac:chgData name="Paul Thomas" userId="03b8835d-8f7c-4397-bf43-184399beba7d" providerId="ADAL" clId="{0C77AE74-1E74-4B17-888B-118268725CD9}" dt="2021-03-10T09:52:12.377" v="4757" actId="22"/>
          <ac:spMkLst>
            <pc:docMk/>
            <pc:sldMk cId="3839452282" sldId="262"/>
            <ac:spMk id="6" creationId="{2BF32CAA-62B9-4BD8-9266-4F9BCD7FEF48}"/>
          </ac:spMkLst>
        </pc:spChg>
        <pc:spChg chg="add mod ord">
          <ac:chgData name="Paul Thomas" userId="03b8835d-8f7c-4397-bf43-184399beba7d" providerId="ADAL" clId="{0C77AE74-1E74-4B17-888B-118268725CD9}" dt="2021-03-10T09:54:40.576" v="5250" actId="242"/>
          <ac:spMkLst>
            <pc:docMk/>
            <pc:sldMk cId="3839452282" sldId="262"/>
            <ac:spMk id="8" creationId="{7864DA91-846A-4C56-B28B-3142B1E506D5}"/>
          </ac:spMkLst>
        </pc:spChg>
        <pc:picChg chg="add del">
          <ac:chgData name="Paul Thomas" userId="03b8835d-8f7c-4397-bf43-184399beba7d" providerId="ADAL" clId="{0C77AE74-1E74-4B17-888B-118268725CD9}" dt="2021-03-10T09:52:04.676" v="4755" actId="21"/>
          <ac:picMkLst>
            <pc:docMk/>
            <pc:sldMk cId="3839452282" sldId="262"/>
            <ac:picMk id="7" creationId="{1A304714-5F57-438E-988A-5AF59FAA4D9D}"/>
          </ac:picMkLst>
        </pc:picChg>
        <pc:picChg chg="add mod">
          <ac:chgData name="Paul Thomas" userId="03b8835d-8f7c-4397-bf43-184399beba7d" providerId="ADAL" clId="{0C77AE74-1E74-4B17-888B-118268725CD9}" dt="2021-03-10T09:52:12.377" v="4757" actId="22"/>
          <ac:picMkLst>
            <pc:docMk/>
            <pc:sldMk cId="3839452282" sldId="262"/>
            <ac:picMk id="10" creationId="{F354F058-5C8E-4BA5-92A1-0782C7991FA7}"/>
          </ac:picMkLst>
        </pc:picChg>
      </pc:sldChg>
      <pc:sldChg chg="addSp delSp modSp">
        <pc:chgData name="Paul Thomas" userId="03b8835d-8f7c-4397-bf43-184399beba7d" providerId="ADAL" clId="{0C77AE74-1E74-4B17-888B-118268725CD9}" dt="2021-03-10T11:53:26.007" v="6368"/>
        <pc:sldMkLst>
          <pc:docMk/>
          <pc:sldMk cId="974375442" sldId="263"/>
        </pc:sldMkLst>
        <pc:spChg chg="del">
          <ac:chgData name="Paul Thomas" userId="03b8835d-8f7c-4397-bf43-184399beba7d" providerId="ADAL" clId="{0C77AE74-1E74-4B17-888B-118268725CD9}" dt="2021-03-10T11:53:26.007" v="6368"/>
          <ac:spMkLst>
            <pc:docMk/>
            <pc:sldMk cId="974375442" sldId="263"/>
            <ac:spMk id="3" creationId="{D207D31D-22D9-48F1-83EA-2729E9DC2019}"/>
          </ac:spMkLst>
        </pc:spChg>
        <pc:picChg chg="add mod">
          <ac:chgData name="Paul Thomas" userId="03b8835d-8f7c-4397-bf43-184399beba7d" providerId="ADAL" clId="{0C77AE74-1E74-4B17-888B-118268725CD9}" dt="2021-03-10T11:53:26.007" v="6368"/>
          <ac:picMkLst>
            <pc:docMk/>
            <pc:sldMk cId="974375442" sldId="263"/>
            <ac:picMk id="1026" creationId="{59C40321-1019-43F8-8510-8F5AC6E68AAF}"/>
          </ac:picMkLst>
        </pc:picChg>
      </pc:sldChg>
      <pc:sldChg chg="addSp modSp add del mod ord modClrScheme chgLayout modNotesTx">
        <pc:chgData name="Paul Thomas" userId="03b8835d-8f7c-4397-bf43-184399beba7d" providerId="ADAL" clId="{0C77AE74-1E74-4B17-888B-118268725CD9}" dt="2021-03-10T11:58:50.207" v="6744" actId="20577"/>
        <pc:sldMkLst>
          <pc:docMk/>
          <pc:sldMk cId="1549210137" sldId="263"/>
        </pc:sldMkLst>
        <pc:spChg chg="mod ord">
          <ac:chgData name="Paul Thomas" userId="03b8835d-8f7c-4397-bf43-184399beba7d" providerId="ADAL" clId="{0C77AE74-1E74-4B17-888B-118268725CD9}" dt="2021-03-10T11:50:05.255" v="6357" actId="700"/>
          <ac:spMkLst>
            <pc:docMk/>
            <pc:sldMk cId="1549210137" sldId="263"/>
            <ac:spMk id="2" creationId="{C390FA0A-890D-4879-8EF5-52F126F8EC00}"/>
          </ac:spMkLst>
        </pc:spChg>
        <pc:spChg chg="mod ord">
          <ac:chgData name="Paul Thomas" userId="03b8835d-8f7c-4397-bf43-184399beba7d" providerId="ADAL" clId="{0C77AE74-1E74-4B17-888B-118268725CD9}" dt="2021-03-10T11:50:09.878" v="6364" actId="27636"/>
          <ac:spMkLst>
            <pc:docMk/>
            <pc:sldMk cId="1549210137" sldId="263"/>
            <ac:spMk id="3" creationId="{D207D31D-22D9-48F1-83EA-2729E9DC2019}"/>
          </ac:spMkLst>
        </pc:spChg>
        <pc:spChg chg="add mod ord">
          <ac:chgData name="Paul Thomas" userId="03b8835d-8f7c-4397-bf43-184399beba7d" providerId="ADAL" clId="{0C77AE74-1E74-4B17-888B-118268725CD9}" dt="2021-03-10T11:55:59.083" v="6408" actId="403"/>
          <ac:spMkLst>
            <pc:docMk/>
            <pc:sldMk cId="1549210137" sldId="263"/>
            <ac:spMk id="4" creationId="{B77D070D-2393-404C-9C12-D70E6963447F}"/>
          </ac:spMkLst>
        </pc:spChg>
      </pc:sldChg>
      <pc:sldChg chg="addSp delSp modSp mod modClrScheme chgLayout modNotesTx">
        <pc:chgData name="Paul Thomas" userId="03b8835d-8f7c-4397-bf43-184399beba7d" providerId="ADAL" clId="{0C77AE74-1E74-4B17-888B-118268725CD9}" dt="2021-03-10T12:26:34.050" v="7293" actId="20577"/>
        <pc:sldMkLst>
          <pc:docMk/>
          <pc:sldMk cId="426436086" sldId="264"/>
        </pc:sldMkLst>
        <pc:spChg chg="mod ord">
          <ac:chgData name="Paul Thomas" userId="03b8835d-8f7c-4397-bf43-184399beba7d" providerId="ADAL" clId="{0C77AE74-1E74-4B17-888B-118268725CD9}" dt="2021-03-10T11:59:36.899" v="6748" actId="700"/>
          <ac:spMkLst>
            <pc:docMk/>
            <pc:sldMk cId="426436086" sldId="264"/>
            <ac:spMk id="2" creationId="{6B798D3F-8403-4FDC-B979-BAF0B3AB791F}"/>
          </ac:spMkLst>
        </pc:spChg>
        <pc:spChg chg="del mod ord">
          <ac:chgData name="Paul Thomas" userId="03b8835d-8f7c-4397-bf43-184399beba7d" providerId="ADAL" clId="{0C77AE74-1E74-4B17-888B-118268725CD9}" dt="2021-03-10T11:59:36.899" v="6748" actId="700"/>
          <ac:spMkLst>
            <pc:docMk/>
            <pc:sldMk cId="426436086" sldId="264"/>
            <ac:spMk id="3" creationId="{27B7D79B-D46F-4061-8A13-44E0D877936D}"/>
          </ac:spMkLst>
        </pc:spChg>
        <pc:spChg chg="add mod ord">
          <ac:chgData name="Paul Thomas" userId="03b8835d-8f7c-4397-bf43-184399beba7d" providerId="ADAL" clId="{0C77AE74-1E74-4B17-888B-118268725CD9}" dt="2021-03-10T12:25:11.583" v="7158" actId="403"/>
          <ac:spMkLst>
            <pc:docMk/>
            <pc:sldMk cId="426436086" sldId="264"/>
            <ac:spMk id="4" creationId="{157BA191-17EB-4C8A-8377-A70664AFE1CF}"/>
          </ac:spMkLst>
        </pc:spChg>
        <pc:spChg chg="add del mod ord">
          <ac:chgData name="Paul Thomas" userId="03b8835d-8f7c-4397-bf43-184399beba7d" providerId="ADAL" clId="{0C77AE74-1E74-4B17-888B-118268725CD9}" dt="2021-03-10T12:01:17.608" v="6751" actId="931"/>
          <ac:spMkLst>
            <pc:docMk/>
            <pc:sldMk cId="426436086" sldId="264"/>
            <ac:spMk id="5" creationId="{654AA0EB-065D-4C3A-B1BD-CF42CCCF9988}"/>
          </ac:spMkLst>
        </pc:spChg>
        <pc:picChg chg="add del mod">
          <ac:chgData name="Paul Thomas" userId="03b8835d-8f7c-4397-bf43-184399beba7d" providerId="ADAL" clId="{0C77AE74-1E74-4B17-888B-118268725CD9}" dt="2021-03-10T12:00:20.128" v="6750" actId="931"/>
          <ac:picMkLst>
            <pc:docMk/>
            <pc:sldMk cId="426436086" sldId="264"/>
            <ac:picMk id="7" creationId="{361F364B-AE14-4459-8F1A-1C0CB316DD4A}"/>
          </ac:picMkLst>
        </pc:picChg>
        <pc:picChg chg="add mod">
          <ac:chgData name="Paul Thomas" userId="03b8835d-8f7c-4397-bf43-184399beba7d" providerId="ADAL" clId="{0C77AE74-1E74-4B17-888B-118268725CD9}" dt="2021-03-10T12:01:17.608" v="6751" actId="931"/>
          <ac:picMkLst>
            <pc:docMk/>
            <pc:sldMk cId="426436086" sldId="264"/>
            <ac:picMk id="9" creationId="{976909D7-1704-4684-BBBB-7622487624C9}"/>
          </ac:picMkLst>
        </pc:picChg>
      </pc:sldChg>
      <pc:sldChg chg="addSp delSp modSp mod modClrScheme chgLayout modNotesTx">
        <pc:chgData name="Paul Thomas" userId="03b8835d-8f7c-4397-bf43-184399beba7d" providerId="ADAL" clId="{0C77AE74-1E74-4B17-888B-118268725CD9}" dt="2021-03-10T11:55:31.034" v="6407" actId="403"/>
        <pc:sldMkLst>
          <pc:docMk/>
          <pc:sldMk cId="932766320" sldId="265"/>
        </pc:sldMkLst>
        <pc:spChg chg="mod ord">
          <ac:chgData name="Paul Thomas" userId="03b8835d-8f7c-4397-bf43-184399beba7d" providerId="ADAL" clId="{0C77AE74-1E74-4B17-888B-118268725CD9}" dt="2021-03-10T09:57:06.202" v="5731" actId="700"/>
          <ac:spMkLst>
            <pc:docMk/>
            <pc:sldMk cId="932766320" sldId="265"/>
            <ac:spMk id="2" creationId="{5E6E72C1-B1CC-4CB1-AE72-6AC2279F2CFD}"/>
          </ac:spMkLst>
        </pc:spChg>
        <pc:spChg chg="mod ord">
          <ac:chgData name="Paul Thomas" userId="03b8835d-8f7c-4397-bf43-184399beba7d" providerId="ADAL" clId="{0C77AE74-1E74-4B17-888B-118268725CD9}" dt="2021-03-10T11:55:31.034" v="6407" actId="403"/>
          <ac:spMkLst>
            <pc:docMk/>
            <pc:sldMk cId="932766320" sldId="265"/>
            <ac:spMk id="3" creationId="{8433331E-78FE-4A5F-BB4F-99CE67AB2288}"/>
          </ac:spMkLst>
        </pc:spChg>
        <pc:spChg chg="add del mod ord">
          <ac:chgData name="Paul Thomas" userId="03b8835d-8f7c-4397-bf43-184399beba7d" providerId="ADAL" clId="{0C77AE74-1E74-4B17-888B-118268725CD9}" dt="2021-03-10T09:58:10.383" v="5736" actId="931"/>
          <ac:spMkLst>
            <pc:docMk/>
            <pc:sldMk cId="932766320" sldId="265"/>
            <ac:spMk id="4" creationId="{E374094C-FD1B-467B-B4D7-B41E00D07A92}"/>
          </ac:spMkLst>
        </pc:spChg>
        <pc:picChg chg="add mod">
          <ac:chgData name="Paul Thomas" userId="03b8835d-8f7c-4397-bf43-184399beba7d" providerId="ADAL" clId="{0C77AE74-1E74-4B17-888B-118268725CD9}" dt="2021-03-10T09:58:10.383" v="5736" actId="931"/>
          <ac:picMkLst>
            <pc:docMk/>
            <pc:sldMk cId="932766320" sldId="265"/>
            <ac:picMk id="6" creationId="{D55AC555-36E2-4FBC-BC45-71AF302033C1}"/>
          </ac:picMkLst>
        </pc:picChg>
      </pc:sldChg>
      <pc:sldChg chg="modSp mod">
        <pc:chgData name="Paul Thomas" userId="03b8835d-8f7c-4397-bf43-184399beba7d" providerId="ADAL" clId="{0C77AE74-1E74-4B17-888B-118268725CD9}" dt="2021-03-09T11:14:26.573" v="1873" actId="20577"/>
        <pc:sldMkLst>
          <pc:docMk/>
          <pc:sldMk cId="706050016" sldId="266"/>
        </pc:sldMkLst>
        <pc:spChg chg="mod">
          <ac:chgData name="Paul Thomas" userId="03b8835d-8f7c-4397-bf43-184399beba7d" providerId="ADAL" clId="{0C77AE74-1E74-4B17-888B-118268725CD9}" dt="2021-03-09T11:14:26.573" v="1873" actId="20577"/>
          <ac:spMkLst>
            <pc:docMk/>
            <pc:sldMk cId="706050016" sldId="266"/>
            <ac:spMk id="3" creationId="{785A294B-4951-4306-8B59-0E2D438AA7DC}"/>
          </ac:spMkLst>
        </pc:spChg>
      </pc:sldChg>
      <pc:sldChg chg="addSp delSp modSp mod modNotesTx">
        <pc:chgData name="Paul Thomas" userId="03b8835d-8f7c-4397-bf43-184399beba7d" providerId="ADAL" clId="{0C77AE74-1E74-4B17-888B-118268725CD9}" dt="2021-03-11T12:29:26.074" v="9466" actId="20577"/>
        <pc:sldMkLst>
          <pc:docMk/>
          <pc:sldMk cId="575371450" sldId="267"/>
        </pc:sldMkLst>
        <pc:spChg chg="add mod">
          <ac:chgData name="Paul Thomas" userId="03b8835d-8f7c-4397-bf43-184399beba7d" providerId="ADAL" clId="{0C77AE74-1E74-4B17-888B-118268725CD9}" dt="2021-03-11T12:11:58.503" v="8489" actId="1076"/>
          <ac:spMkLst>
            <pc:docMk/>
            <pc:sldMk cId="575371450" sldId="267"/>
            <ac:spMk id="3" creationId="{DA70CA05-C0C1-4588-A729-765D05CAC16B}"/>
          </ac:spMkLst>
        </pc:spChg>
        <pc:spChg chg="del">
          <ac:chgData name="Paul Thomas" userId="03b8835d-8f7c-4397-bf43-184399beba7d" providerId="ADAL" clId="{0C77AE74-1E74-4B17-888B-118268725CD9}" dt="2021-03-11T12:11:38.552" v="8466" actId="478"/>
          <ac:spMkLst>
            <pc:docMk/>
            <pc:sldMk cId="575371450" sldId="267"/>
            <ac:spMk id="5" creationId="{0D5FFEB3-8174-48D1-90B3-6A8CF0048460}"/>
          </ac:spMkLst>
        </pc:spChg>
        <pc:picChg chg="mod">
          <ac:chgData name="Paul Thomas" userId="03b8835d-8f7c-4397-bf43-184399beba7d" providerId="ADAL" clId="{0C77AE74-1E74-4B17-888B-118268725CD9}" dt="2021-03-06T04:21:47.040" v="849" actId="12788"/>
          <ac:picMkLst>
            <pc:docMk/>
            <pc:sldMk cId="575371450" sldId="267"/>
            <ac:picMk id="4" creationId="{2A0AABFD-5844-403C-9B14-8D143E8BC04F}"/>
          </ac:picMkLst>
        </pc:picChg>
      </pc:sldChg>
      <pc:sldChg chg="modNotesTx">
        <pc:chgData name="Paul Thomas" userId="03b8835d-8f7c-4397-bf43-184399beba7d" providerId="ADAL" clId="{0C77AE74-1E74-4B17-888B-118268725CD9}" dt="2021-03-11T12:13:44.761" v="8945" actId="20577"/>
        <pc:sldMkLst>
          <pc:docMk/>
          <pc:sldMk cId="3035043993" sldId="268"/>
        </pc:sldMkLst>
      </pc:sldChg>
      <pc:sldChg chg="del">
        <pc:chgData name="Paul Thomas" userId="03b8835d-8f7c-4397-bf43-184399beba7d" providerId="ADAL" clId="{0C77AE74-1E74-4B17-888B-118268725CD9}" dt="2021-03-06T04:21:20.663" v="847" actId="47"/>
        <pc:sldMkLst>
          <pc:docMk/>
          <pc:sldMk cId="1965135209" sldId="269"/>
        </pc:sldMkLst>
      </pc:sldChg>
      <pc:sldChg chg="modSp mod">
        <pc:chgData name="Paul Thomas" userId="03b8835d-8f7c-4397-bf43-184399beba7d" providerId="ADAL" clId="{0C77AE74-1E74-4B17-888B-118268725CD9}" dt="2021-03-10T12:31:11.653" v="7505" actId="20577"/>
        <pc:sldMkLst>
          <pc:docMk/>
          <pc:sldMk cId="4135996721" sldId="311"/>
        </pc:sldMkLst>
        <pc:spChg chg="mod">
          <ac:chgData name="Paul Thomas" userId="03b8835d-8f7c-4397-bf43-184399beba7d" providerId="ADAL" clId="{0C77AE74-1E74-4B17-888B-118268725CD9}" dt="2021-03-10T12:31:02.376" v="7503" actId="242"/>
          <ac:spMkLst>
            <pc:docMk/>
            <pc:sldMk cId="4135996721" sldId="311"/>
            <ac:spMk id="3" creationId="{28EAF15E-0CD9-4B7F-BB7C-E7255D6A128C}"/>
          </ac:spMkLst>
        </pc:spChg>
        <pc:spChg chg="mod">
          <ac:chgData name="Paul Thomas" userId="03b8835d-8f7c-4397-bf43-184399beba7d" providerId="ADAL" clId="{0C77AE74-1E74-4B17-888B-118268725CD9}" dt="2021-03-10T12:31:11.653" v="7505" actId="20577"/>
          <ac:spMkLst>
            <pc:docMk/>
            <pc:sldMk cId="4135996721" sldId="311"/>
            <ac:spMk id="6" creationId="{3662AAA1-D333-48BA-97AB-44101AED95A3}"/>
          </ac:spMkLst>
        </pc:spChg>
      </pc:sldChg>
      <pc:sldChg chg="delSp modSp mod delAnim">
        <pc:chgData name="Paul Thomas" userId="03b8835d-8f7c-4397-bf43-184399beba7d" providerId="ADAL" clId="{0C77AE74-1E74-4B17-888B-118268725CD9}" dt="2021-03-07T10:25:49.593" v="1861" actId="12789"/>
        <pc:sldMkLst>
          <pc:docMk/>
          <pc:sldMk cId="112851615" sldId="313"/>
        </pc:sldMkLst>
        <pc:graphicFrameChg chg="mod modGraphic">
          <ac:chgData name="Paul Thomas" userId="03b8835d-8f7c-4397-bf43-184399beba7d" providerId="ADAL" clId="{0C77AE74-1E74-4B17-888B-118268725CD9}" dt="2021-03-07T10:25:49.593" v="1861" actId="12789"/>
          <ac:graphicFrameMkLst>
            <pc:docMk/>
            <pc:sldMk cId="112851615" sldId="313"/>
            <ac:graphicFrameMk id="5" creationId="{E6A94577-0F40-4DB1-8614-8A1B0B6D9463}"/>
          </ac:graphicFrameMkLst>
        </pc:graphicFrameChg>
        <pc:inkChg chg="del">
          <ac:chgData name="Paul Thomas" userId="03b8835d-8f7c-4397-bf43-184399beba7d" providerId="ADAL" clId="{0C77AE74-1E74-4B17-888B-118268725CD9}" dt="2021-03-07T10:25:27.636" v="1856" actId="478"/>
          <ac:inkMkLst>
            <pc:docMk/>
            <pc:sldMk cId="112851615" sldId="313"/>
            <ac:inkMk id="6" creationId="{87C450E3-6DCC-4DFB-9563-397F17BBC4F3}"/>
          </ac:inkMkLst>
        </pc:inkChg>
        <pc:inkChg chg="del">
          <ac:chgData name="Paul Thomas" userId="03b8835d-8f7c-4397-bf43-184399beba7d" providerId="ADAL" clId="{0C77AE74-1E74-4B17-888B-118268725CD9}" dt="2021-03-07T10:25:03.405" v="1847" actId="478"/>
          <ac:inkMkLst>
            <pc:docMk/>
            <pc:sldMk cId="112851615" sldId="313"/>
            <ac:inkMk id="7" creationId="{A4FF14B4-21AD-491E-A786-DD64C5E90196}"/>
          </ac:inkMkLst>
        </pc:inkChg>
      </pc:sldChg>
      <pc:sldChg chg="modSp mod modNotesTx">
        <pc:chgData name="Paul Thomas" userId="03b8835d-8f7c-4397-bf43-184399beba7d" providerId="ADAL" clId="{0C77AE74-1E74-4B17-888B-118268725CD9}" dt="2021-03-10T12:52:47.868" v="7784" actId="20577"/>
        <pc:sldMkLst>
          <pc:docMk/>
          <pc:sldMk cId="2611431640" sldId="314"/>
        </pc:sldMkLst>
        <pc:spChg chg="mod">
          <ac:chgData name="Paul Thomas" userId="03b8835d-8f7c-4397-bf43-184399beba7d" providerId="ADAL" clId="{0C77AE74-1E74-4B17-888B-118268725CD9}" dt="2021-03-10T12:31:21.629" v="7507" actId="242"/>
          <ac:spMkLst>
            <pc:docMk/>
            <pc:sldMk cId="2611431640" sldId="314"/>
            <ac:spMk id="3" creationId="{28EAF15E-0CD9-4B7F-BB7C-E7255D6A128C}"/>
          </ac:spMkLst>
        </pc:spChg>
        <pc:spChg chg="mod">
          <ac:chgData name="Paul Thomas" userId="03b8835d-8f7c-4397-bf43-184399beba7d" providerId="ADAL" clId="{0C77AE74-1E74-4B17-888B-118268725CD9}" dt="2021-03-10T12:31:36.043" v="7511" actId="20577"/>
          <ac:spMkLst>
            <pc:docMk/>
            <pc:sldMk cId="2611431640" sldId="314"/>
            <ac:spMk id="4" creationId="{5189E62B-D5B9-4068-B31B-AF50400CA6CF}"/>
          </ac:spMkLst>
        </pc:spChg>
      </pc:sldChg>
      <pc:sldChg chg="modSp mod">
        <pc:chgData name="Paul Thomas" userId="03b8835d-8f7c-4397-bf43-184399beba7d" providerId="ADAL" clId="{0C77AE74-1E74-4B17-888B-118268725CD9}" dt="2021-03-10T12:33:18.250" v="7552" actId="20577"/>
        <pc:sldMkLst>
          <pc:docMk/>
          <pc:sldMk cId="1612310494" sldId="315"/>
        </pc:sldMkLst>
        <pc:spChg chg="mod">
          <ac:chgData name="Paul Thomas" userId="03b8835d-8f7c-4397-bf43-184399beba7d" providerId="ADAL" clId="{0C77AE74-1E74-4B17-888B-118268725CD9}" dt="2021-03-10T12:33:09.972" v="7549" actId="242"/>
          <ac:spMkLst>
            <pc:docMk/>
            <pc:sldMk cId="1612310494" sldId="315"/>
            <ac:spMk id="3" creationId="{28EAF15E-0CD9-4B7F-BB7C-E7255D6A128C}"/>
          </ac:spMkLst>
        </pc:spChg>
        <pc:spChg chg="mod">
          <ac:chgData name="Paul Thomas" userId="03b8835d-8f7c-4397-bf43-184399beba7d" providerId="ADAL" clId="{0C77AE74-1E74-4B17-888B-118268725CD9}" dt="2021-03-10T12:33:18.250" v="7552" actId="20577"/>
          <ac:spMkLst>
            <pc:docMk/>
            <pc:sldMk cId="1612310494" sldId="315"/>
            <ac:spMk id="4" creationId="{5189E62B-D5B9-4068-B31B-AF50400CA6CF}"/>
          </ac:spMkLst>
        </pc:spChg>
      </pc:sldChg>
      <pc:sldChg chg="modSp mod ord modShow">
        <pc:chgData name="Paul Thomas" userId="03b8835d-8f7c-4397-bf43-184399beba7d" providerId="ADAL" clId="{0C77AE74-1E74-4B17-888B-118268725CD9}" dt="2021-03-07T10:24:53.274" v="1845" actId="729"/>
        <pc:sldMkLst>
          <pc:docMk/>
          <pc:sldMk cId="1132035679" sldId="316"/>
        </pc:sldMkLst>
        <pc:graphicFrameChg chg="modGraphic">
          <ac:chgData name="Paul Thomas" userId="03b8835d-8f7c-4397-bf43-184399beba7d" providerId="ADAL" clId="{0C77AE74-1E74-4B17-888B-118268725CD9}" dt="2021-03-06T04:24:56.775" v="858" actId="12385"/>
          <ac:graphicFrameMkLst>
            <pc:docMk/>
            <pc:sldMk cId="1132035679" sldId="316"/>
            <ac:graphicFrameMk id="5" creationId="{E6A94577-0F40-4DB1-8614-8A1B0B6D9463}"/>
          </ac:graphicFrameMkLst>
        </pc:graphicFrameChg>
      </pc:sldChg>
      <pc:sldChg chg="modSp mod ord modShow">
        <pc:chgData name="Paul Thomas" userId="03b8835d-8f7c-4397-bf43-184399beba7d" providerId="ADAL" clId="{0C77AE74-1E74-4B17-888B-118268725CD9}" dt="2021-03-07T10:24:50.247" v="1844" actId="729"/>
        <pc:sldMkLst>
          <pc:docMk/>
          <pc:sldMk cId="2262633479" sldId="317"/>
        </pc:sldMkLst>
        <pc:graphicFrameChg chg="modGraphic">
          <ac:chgData name="Paul Thomas" userId="03b8835d-8f7c-4397-bf43-184399beba7d" providerId="ADAL" clId="{0C77AE74-1E74-4B17-888B-118268725CD9}" dt="2021-03-06T04:24:25.919" v="856" actId="12385"/>
          <ac:graphicFrameMkLst>
            <pc:docMk/>
            <pc:sldMk cId="2262633479" sldId="317"/>
            <ac:graphicFrameMk id="5" creationId="{E6A94577-0F40-4DB1-8614-8A1B0B6D9463}"/>
          </ac:graphicFrameMkLst>
        </pc:graphicFrameChg>
      </pc:sldChg>
      <pc:sldChg chg="modSp mod modNotesTx">
        <pc:chgData name="Paul Thomas" userId="03b8835d-8f7c-4397-bf43-184399beba7d" providerId="ADAL" clId="{0C77AE74-1E74-4B17-888B-118268725CD9}" dt="2021-03-10T12:52:05.525" v="7634" actId="20577"/>
        <pc:sldMkLst>
          <pc:docMk/>
          <pc:sldMk cId="3408818693" sldId="323"/>
        </pc:sldMkLst>
        <pc:spChg chg="mod">
          <ac:chgData name="Paul Thomas" userId="03b8835d-8f7c-4397-bf43-184399beba7d" providerId="ADAL" clId="{0C77AE74-1E74-4B17-888B-118268725CD9}" dt="2021-03-10T12:32:59.928" v="7547" actId="1076"/>
          <ac:spMkLst>
            <pc:docMk/>
            <pc:sldMk cId="3408818693" sldId="323"/>
            <ac:spMk id="6" creationId="{1DC7B885-F878-4BFA-B52A-35B1292764B3}"/>
          </ac:spMkLst>
        </pc:spChg>
      </pc:sldChg>
      <pc:sldChg chg="addSp delSp modSp new add del mod modClrScheme chgLayout">
        <pc:chgData name="Paul Thomas" userId="03b8835d-8f7c-4397-bf43-184399beba7d" providerId="ADAL" clId="{0C77AE74-1E74-4B17-888B-118268725CD9}" dt="2021-03-06T10:11:20.012" v="1476" actId="47"/>
        <pc:sldMkLst>
          <pc:docMk/>
          <pc:sldMk cId="4240626140" sldId="324"/>
        </pc:sldMkLst>
        <pc:spChg chg="del">
          <ac:chgData name="Paul Thomas" userId="03b8835d-8f7c-4397-bf43-184399beba7d" providerId="ADAL" clId="{0C77AE74-1E74-4B17-888B-118268725CD9}" dt="2021-03-02T22:43:30.850" v="2" actId="700"/>
          <ac:spMkLst>
            <pc:docMk/>
            <pc:sldMk cId="4240626140" sldId="324"/>
            <ac:spMk id="2" creationId="{7D29BAFB-BC05-4577-8B38-8B52A15E9145}"/>
          </ac:spMkLst>
        </pc:spChg>
        <pc:spChg chg="del">
          <ac:chgData name="Paul Thomas" userId="03b8835d-8f7c-4397-bf43-184399beba7d" providerId="ADAL" clId="{0C77AE74-1E74-4B17-888B-118268725CD9}" dt="2021-03-02T22:43:30.850" v="2" actId="700"/>
          <ac:spMkLst>
            <pc:docMk/>
            <pc:sldMk cId="4240626140" sldId="324"/>
            <ac:spMk id="3" creationId="{7BD8AB9B-F1B8-48C2-A542-1FFE1C9372A7}"/>
          </ac:spMkLst>
        </pc:spChg>
        <pc:picChg chg="add mod">
          <ac:chgData name="Paul Thomas" userId="03b8835d-8f7c-4397-bf43-184399beba7d" providerId="ADAL" clId="{0C77AE74-1E74-4B17-888B-118268725CD9}" dt="2021-03-02T22:44:51.121" v="6" actId="14826"/>
          <ac:picMkLst>
            <pc:docMk/>
            <pc:sldMk cId="4240626140" sldId="324"/>
            <ac:picMk id="5" creationId="{7C6DF4DD-65CA-4ACB-A407-377F5C69B791}"/>
          </ac:picMkLst>
        </pc:picChg>
      </pc:sldChg>
      <pc:sldChg chg="modSp new mod setBg modShow">
        <pc:chgData name="Paul Thomas" userId="03b8835d-8f7c-4397-bf43-184399beba7d" providerId="ADAL" clId="{0C77AE74-1E74-4B17-888B-118268725CD9}" dt="2021-03-10T12:55:26.901" v="7826"/>
        <pc:sldMkLst>
          <pc:docMk/>
          <pc:sldMk cId="458769014" sldId="325"/>
        </pc:sldMkLst>
        <pc:spChg chg="mod">
          <ac:chgData name="Paul Thomas" userId="03b8835d-8f7c-4397-bf43-184399beba7d" providerId="ADAL" clId="{0C77AE74-1E74-4B17-888B-118268725CD9}" dt="2021-03-05T01:02:46.161" v="34" actId="20577"/>
          <ac:spMkLst>
            <pc:docMk/>
            <pc:sldMk cId="458769014" sldId="325"/>
            <ac:spMk id="2" creationId="{90D91695-1426-482B-8804-9783A8EBE457}"/>
          </ac:spMkLst>
        </pc:spChg>
        <pc:spChg chg="mod">
          <ac:chgData name="Paul Thomas" userId="03b8835d-8f7c-4397-bf43-184399beba7d" providerId="ADAL" clId="{0C77AE74-1E74-4B17-888B-118268725CD9}" dt="2021-03-06T04:35:27.092" v="1195" actId="20577"/>
          <ac:spMkLst>
            <pc:docMk/>
            <pc:sldMk cId="458769014" sldId="325"/>
            <ac:spMk id="3" creationId="{99E1333C-AE4C-46B6-B278-B6C1B0D3A097}"/>
          </ac:spMkLst>
        </pc:spChg>
      </pc:sldChg>
      <pc:sldChg chg="addSp delSp modSp new mod modNotesTx">
        <pc:chgData name="Paul Thomas" userId="03b8835d-8f7c-4397-bf43-184399beba7d" providerId="ADAL" clId="{0C77AE74-1E74-4B17-888B-118268725CD9}" dt="2021-03-11T13:03:45.731" v="11448" actId="20577"/>
        <pc:sldMkLst>
          <pc:docMk/>
          <pc:sldMk cId="1321964956" sldId="326"/>
        </pc:sldMkLst>
        <pc:spChg chg="mod">
          <ac:chgData name="Paul Thomas" userId="03b8835d-8f7c-4397-bf43-184399beba7d" providerId="ADAL" clId="{0C77AE74-1E74-4B17-888B-118268725CD9}" dt="2021-03-06T04:21:15.831" v="846" actId="20577"/>
          <ac:spMkLst>
            <pc:docMk/>
            <pc:sldMk cId="1321964956" sldId="326"/>
            <ac:spMk id="2" creationId="{6AEC3D13-B420-4D33-A981-644A544BCB49}"/>
          </ac:spMkLst>
        </pc:spChg>
        <pc:spChg chg="del">
          <ac:chgData name="Paul Thomas" userId="03b8835d-8f7c-4397-bf43-184399beba7d" providerId="ADAL" clId="{0C77AE74-1E74-4B17-888B-118268725CD9}" dt="2021-03-06T04:13:43.667" v="367" actId="478"/>
          <ac:spMkLst>
            <pc:docMk/>
            <pc:sldMk cId="1321964956" sldId="326"/>
            <ac:spMk id="3" creationId="{D0AD5463-B617-4A2F-B639-05FA3DCC1D78}"/>
          </ac:spMkLst>
        </pc:spChg>
        <pc:spChg chg="add del">
          <ac:chgData name="Paul Thomas" userId="03b8835d-8f7c-4397-bf43-184399beba7d" providerId="ADAL" clId="{0C77AE74-1E74-4B17-888B-118268725CD9}" dt="2021-03-06T04:14:28.527" v="369" actId="478"/>
          <ac:spMkLst>
            <pc:docMk/>
            <pc:sldMk cId="1321964956" sldId="326"/>
            <ac:spMk id="4" creationId="{ED56AEB5-9A7C-4EA6-9B67-CA1A086DF5E2}"/>
          </ac:spMkLst>
        </pc:spChg>
        <pc:spChg chg="add mod">
          <ac:chgData name="Paul Thomas" userId="03b8835d-8f7c-4397-bf43-184399beba7d" providerId="ADAL" clId="{0C77AE74-1E74-4B17-888B-118268725CD9}" dt="2021-03-06T04:16:03.180" v="421" actId="12789"/>
          <ac:spMkLst>
            <pc:docMk/>
            <pc:sldMk cId="1321964956" sldId="326"/>
            <ac:spMk id="5" creationId="{77547098-0CC3-4767-9353-4E53679103F9}"/>
          </ac:spMkLst>
        </pc:spChg>
        <pc:spChg chg="add mod ord">
          <ac:chgData name="Paul Thomas" userId="03b8835d-8f7c-4397-bf43-184399beba7d" providerId="ADAL" clId="{0C77AE74-1E74-4B17-888B-118268725CD9}" dt="2021-03-06T04:16:03.180" v="421" actId="12789"/>
          <ac:spMkLst>
            <pc:docMk/>
            <pc:sldMk cId="1321964956" sldId="326"/>
            <ac:spMk id="6" creationId="{24299115-A97F-44FF-979E-6E31FB3D7308}"/>
          </ac:spMkLst>
        </pc:spChg>
        <pc:spChg chg="mod">
          <ac:chgData name="Paul Thomas" userId="03b8835d-8f7c-4397-bf43-184399beba7d" providerId="ADAL" clId="{0C77AE74-1E74-4B17-888B-118268725CD9}" dt="2021-03-06T04:16:13.902" v="424"/>
          <ac:spMkLst>
            <pc:docMk/>
            <pc:sldMk cId="1321964956" sldId="326"/>
            <ac:spMk id="9" creationId="{F24CD0E9-05DE-4240-A6DB-245079B83E3B}"/>
          </ac:spMkLst>
        </pc:spChg>
        <pc:spChg chg="mod">
          <ac:chgData name="Paul Thomas" userId="03b8835d-8f7c-4397-bf43-184399beba7d" providerId="ADAL" clId="{0C77AE74-1E74-4B17-888B-118268725CD9}" dt="2021-03-06T04:16:43.533" v="486" actId="20577"/>
          <ac:spMkLst>
            <pc:docMk/>
            <pc:sldMk cId="1321964956" sldId="326"/>
            <ac:spMk id="10" creationId="{B8622328-AC06-475B-970C-B902D3E19E7C}"/>
          </ac:spMkLst>
        </pc:spChg>
        <pc:spChg chg="mod">
          <ac:chgData name="Paul Thomas" userId="03b8835d-8f7c-4397-bf43-184399beba7d" providerId="ADAL" clId="{0C77AE74-1E74-4B17-888B-118268725CD9}" dt="2021-03-06T04:16:46.187" v="487"/>
          <ac:spMkLst>
            <pc:docMk/>
            <pc:sldMk cId="1321964956" sldId="326"/>
            <ac:spMk id="12" creationId="{3D796DFA-8D6D-4B63-9232-543B23BE4CFA}"/>
          </ac:spMkLst>
        </pc:spChg>
        <pc:spChg chg="mod">
          <ac:chgData name="Paul Thomas" userId="03b8835d-8f7c-4397-bf43-184399beba7d" providerId="ADAL" clId="{0C77AE74-1E74-4B17-888B-118268725CD9}" dt="2021-03-06T04:17:04.315" v="521" actId="20577"/>
          <ac:spMkLst>
            <pc:docMk/>
            <pc:sldMk cId="1321964956" sldId="326"/>
            <ac:spMk id="13" creationId="{E1A71448-99DA-4EE0-9261-EEE31A25E78B}"/>
          </ac:spMkLst>
        </pc:spChg>
        <pc:spChg chg="mod">
          <ac:chgData name="Paul Thomas" userId="03b8835d-8f7c-4397-bf43-184399beba7d" providerId="ADAL" clId="{0C77AE74-1E74-4B17-888B-118268725CD9}" dt="2021-03-06T04:17:07.326" v="522"/>
          <ac:spMkLst>
            <pc:docMk/>
            <pc:sldMk cId="1321964956" sldId="326"/>
            <ac:spMk id="15" creationId="{720A0ABF-416B-4AD8-9FCA-6A44A67BC9A5}"/>
          </ac:spMkLst>
        </pc:spChg>
        <pc:spChg chg="mod">
          <ac:chgData name="Paul Thomas" userId="03b8835d-8f7c-4397-bf43-184399beba7d" providerId="ADAL" clId="{0C77AE74-1E74-4B17-888B-118268725CD9}" dt="2021-03-06T04:17:57.337" v="548" actId="688"/>
          <ac:spMkLst>
            <pc:docMk/>
            <pc:sldMk cId="1321964956" sldId="326"/>
            <ac:spMk id="16" creationId="{C5602B01-E59A-4AFE-A4CF-0D43C0D9D45F}"/>
          </ac:spMkLst>
        </pc:spChg>
        <pc:grpChg chg="add mod">
          <ac:chgData name="Paul Thomas" userId="03b8835d-8f7c-4397-bf43-184399beba7d" providerId="ADAL" clId="{0C77AE74-1E74-4B17-888B-118268725CD9}" dt="2021-03-06T04:16:12.548" v="423" actId="1076"/>
          <ac:grpSpMkLst>
            <pc:docMk/>
            <pc:sldMk cId="1321964956" sldId="326"/>
            <ac:grpSpMk id="7" creationId="{C68EB17B-86B4-4960-B6A3-D2F2F7950294}"/>
          </ac:grpSpMkLst>
        </pc:grpChg>
        <pc:grpChg chg="add mod">
          <ac:chgData name="Paul Thomas" userId="03b8835d-8f7c-4397-bf43-184399beba7d" providerId="ADAL" clId="{0C77AE74-1E74-4B17-888B-118268725CD9}" dt="2021-03-06T04:17:51.150" v="547" actId="688"/>
          <ac:grpSpMkLst>
            <pc:docMk/>
            <pc:sldMk cId="1321964956" sldId="326"/>
            <ac:grpSpMk id="8" creationId="{026321D6-D7B4-4AC4-A400-F6672D39DDD1}"/>
          </ac:grpSpMkLst>
        </pc:grpChg>
        <pc:grpChg chg="add mod">
          <ac:chgData name="Paul Thomas" userId="03b8835d-8f7c-4397-bf43-184399beba7d" providerId="ADAL" clId="{0C77AE74-1E74-4B17-888B-118268725CD9}" dt="2021-03-06T04:16:52.197" v="488" actId="1076"/>
          <ac:grpSpMkLst>
            <pc:docMk/>
            <pc:sldMk cId="1321964956" sldId="326"/>
            <ac:grpSpMk id="11" creationId="{993239EC-6641-4C19-BCDD-5CB7B2E342DE}"/>
          </ac:grpSpMkLst>
        </pc:grpChg>
        <pc:grpChg chg="add mod">
          <ac:chgData name="Paul Thomas" userId="03b8835d-8f7c-4397-bf43-184399beba7d" providerId="ADAL" clId="{0C77AE74-1E74-4B17-888B-118268725CD9}" dt="2021-03-06T04:17:57.969" v="549" actId="688"/>
          <ac:grpSpMkLst>
            <pc:docMk/>
            <pc:sldMk cId="1321964956" sldId="326"/>
            <ac:grpSpMk id="14" creationId="{10DDB8E4-E1AC-4C81-AC31-22718ABFB874}"/>
          </ac:grpSpMkLst>
        </pc:grpChg>
        <pc:graphicFrameChg chg="add del modGraphic">
          <ac:chgData name="Paul Thomas" userId="03b8835d-8f7c-4397-bf43-184399beba7d" providerId="ADAL" clId="{0C77AE74-1E74-4B17-888B-118268725CD9}" dt="2021-03-06T04:20:09.070" v="611" actId="478"/>
          <ac:graphicFrameMkLst>
            <pc:docMk/>
            <pc:sldMk cId="1321964956" sldId="326"/>
            <ac:graphicFrameMk id="17" creationId="{A4B3676F-92BE-4FDA-B5BD-DE9A5E0BB8CC}"/>
          </ac:graphicFrameMkLst>
        </pc:graphicFrameChg>
      </pc:sldChg>
      <pc:sldChg chg="addSp delSp modSp new mod modClrScheme chgLayout modNotesTx">
        <pc:chgData name="Paul Thomas" userId="03b8835d-8f7c-4397-bf43-184399beba7d" providerId="ADAL" clId="{0C77AE74-1E74-4B17-888B-118268725CD9}" dt="2021-03-10T09:35:30.186" v="2627" actId="20577"/>
        <pc:sldMkLst>
          <pc:docMk/>
          <pc:sldMk cId="3012009237" sldId="327"/>
        </pc:sldMkLst>
        <pc:spChg chg="del">
          <ac:chgData name="Paul Thomas" userId="03b8835d-8f7c-4397-bf43-184399beba7d" providerId="ADAL" clId="{0C77AE74-1E74-4B17-888B-118268725CD9}" dt="2021-03-06T10:04:39.965" v="1212" actId="700"/>
          <ac:spMkLst>
            <pc:docMk/>
            <pc:sldMk cId="3012009237" sldId="327"/>
            <ac:spMk id="2" creationId="{B06EC76F-02A2-43DF-9776-94DD841E7BBC}"/>
          </ac:spMkLst>
        </pc:spChg>
        <pc:spChg chg="del">
          <ac:chgData name="Paul Thomas" userId="03b8835d-8f7c-4397-bf43-184399beba7d" providerId="ADAL" clId="{0C77AE74-1E74-4B17-888B-118268725CD9}" dt="2021-03-06T10:01:21.009" v="1198" actId="22"/>
          <ac:spMkLst>
            <pc:docMk/>
            <pc:sldMk cId="3012009237" sldId="327"/>
            <ac:spMk id="3" creationId="{8E184CD1-4F16-4A17-9872-5D0F8CA85A6B}"/>
          </ac:spMkLst>
        </pc:spChg>
        <pc:spChg chg="add mod ord">
          <ac:chgData name="Paul Thomas" userId="03b8835d-8f7c-4397-bf43-184399beba7d" providerId="ADAL" clId="{0C77AE74-1E74-4B17-888B-118268725CD9}" dt="2021-03-07T10:14:59.775" v="1827" actId="700"/>
          <ac:spMkLst>
            <pc:docMk/>
            <pc:sldMk cId="3012009237" sldId="327"/>
            <ac:spMk id="6" creationId="{60970CCB-5192-483A-96BD-E9C598429BAF}"/>
          </ac:spMkLst>
        </pc:spChg>
        <pc:spChg chg="add del mod ord">
          <ac:chgData name="Paul Thomas" userId="03b8835d-8f7c-4397-bf43-184399beba7d" providerId="ADAL" clId="{0C77AE74-1E74-4B17-888B-118268725CD9}" dt="2021-03-07T10:14:59.775" v="1827" actId="700"/>
          <ac:spMkLst>
            <pc:docMk/>
            <pc:sldMk cId="3012009237" sldId="327"/>
            <ac:spMk id="8" creationId="{B5030A2C-845B-4E18-B3B9-2D99D660172B}"/>
          </ac:spMkLst>
        </pc:spChg>
        <pc:spChg chg="add del mod ord">
          <ac:chgData name="Paul Thomas" userId="03b8835d-8f7c-4397-bf43-184399beba7d" providerId="ADAL" clId="{0C77AE74-1E74-4B17-888B-118268725CD9}" dt="2021-03-07T10:18:40.759" v="1829" actId="22"/>
          <ac:spMkLst>
            <pc:docMk/>
            <pc:sldMk cId="3012009237" sldId="327"/>
            <ac:spMk id="9" creationId="{D0A92667-1922-40FD-8E11-CF3E1E26FC6C}"/>
          </ac:spMkLst>
        </pc:spChg>
        <pc:spChg chg="add del mod ord">
          <ac:chgData name="Paul Thomas" userId="03b8835d-8f7c-4397-bf43-184399beba7d" providerId="ADAL" clId="{0C77AE74-1E74-4B17-888B-118268725CD9}" dt="2021-03-07T10:18:17.835" v="1828" actId="22"/>
          <ac:spMkLst>
            <pc:docMk/>
            <pc:sldMk cId="3012009237" sldId="327"/>
            <ac:spMk id="10" creationId="{67884B70-298A-4AB4-BEA4-C99EE2270B78}"/>
          </ac:spMkLst>
        </pc:spChg>
        <pc:picChg chg="add del mod ord">
          <ac:chgData name="Paul Thomas" userId="03b8835d-8f7c-4397-bf43-184399beba7d" providerId="ADAL" clId="{0C77AE74-1E74-4B17-888B-118268725CD9}" dt="2021-03-07T10:14:52.917" v="1826" actId="478"/>
          <ac:picMkLst>
            <pc:docMk/>
            <pc:sldMk cId="3012009237" sldId="327"/>
            <ac:picMk id="5" creationId="{B0BFC7F1-E068-45A7-A894-910A6DA2DF1F}"/>
          </ac:picMkLst>
        </pc:picChg>
        <pc:picChg chg="add mod ord">
          <ac:chgData name="Paul Thomas" userId="03b8835d-8f7c-4397-bf43-184399beba7d" providerId="ADAL" clId="{0C77AE74-1E74-4B17-888B-118268725CD9}" dt="2021-03-07T10:21:11.976" v="1839" actId="14861"/>
          <ac:picMkLst>
            <pc:docMk/>
            <pc:sldMk cId="3012009237" sldId="327"/>
            <ac:picMk id="12" creationId="{28EDD36C-65C5-4C62-B219-94EBDC9C1C6A}"/>
          </ac:picMkLst>
        </pc:picChg>
        <pc:picChg chg="add mod ord">
          <ac:chgData name="Paul Thomas" userId="03b8835d-8f7c-4397-bf43-184399beba7d" providerId="ADAL" clId="{0C77AE74-1E74-4B17-888B-118268725CD9}" dt="2021-03-07T10:21:11.976" v="1839" actId="14861"/>
          <ac:picMkLst>
            <pc:docMk/>
            <pc:sldMk cId="3012009237" sldId="327"/>
            <ac:picMk id="14" creationId="{719C9B86-C7B9-471B-84CC-786E026956CC}"/>
          </ac:picMkLst>
        </pc:picChg>
      </pc:sldChg>
      <pc:sldChg chg="addSp delSp modSp new mod modClrScheme chgLayout modNotesTx">
        <pc:chgData name="Paul Thomas" userId="03b8835d-8f7c-4397-bf43-184399beba7d" providerId="ADAL" clId="{0C77AE74-1E74-4B17-888B-118268725CD9}" dt="2021-03-10T09:45:53.587" v="3995" actId="20577"/>
        <pc:sldMkLst>
          <pc:docMk/>
          <pc:sldMk cId="103285028" sldId="328"/>
        </pc:sldMkLst>
        <pc:spChg chg="del">
          <ac:chgData name="Paul Thomas" userId="03b8835d-8f7c-4397-bf43-184399beba7d" providerId="ADAL" clId="{0C77AE74-1E74-4B17-888B-118268725CD9}" dt="2021-03-06T10:02:41.720" v="1202" actId="478"/>
          <ac:spMkLst>
            <pc:docMk/>
            <pc:sldMk cId="103285028" sldId="328"/>
            <ac:spMk id="2" creationId="{EB71A6DA-49E4-40A7-A8E8-2E03D616A0B7}"/>
          </ac:spMkLst>
        </pc:spChg>
        <pc:spChg chg="del">
          <ac:chgData name="Paul Thomas" userId="03b8835d-8f7c-4397-bf43-184399beba7d" providerId="ADAL" clId="{0C77AE74-1E74-4B17-888B-118268725CD9}" dt="2021-03-06T10:01:35.440" v="1199" actId="22"/>
          <ac:spMkLst>
            <pc:docMk/>
            <pc:sldMk cId="103285028" sldId="328"/>
            <ac:spMk id="3" creationId="{A13D785D-8DCF-43B1-83CE-63469DBDB3E1}"/>
          </ac:spMkLst>
        </pc:spChg>
        <pc:spChg chg="add mod ord">
          <ac:chgData name="Paul Thomas" userId="03b8835d-8f7c-4397-bf43-184399beba7d" providerId="ADAL" clId="{0C77AE74-1E74-4B17-888B-118268725CD9}" dt="2021-03-06T10:05:29.464" v="1257" actId="20577"/>
          <ac:spMkLst>
            <pc:docMk/>
            <pc:sldMk cId="103285028" sldId="328"/>
            <ac:spMk id="10" creationId="{708CA73B-CAF3-4CBA-81A8-06A9B09F8160}"/>
          </ac:spMkLst>
        </pc:spChg>
        <pc:picChg chg="add mod ord">
          <ac:chgData name="Paul Thomas" userId="03b8835d-8f7c-4397-bf43-184399beba7d" providerId="ADAL" clId="{0C77AE74-1E74-4B17-888B-118268725CD9}" dt="2021-03-06T10:05:39.558" v="1259" actId="1076"/>
          <ac:picMkLst>
            <pc:docMk/>
            <pc:sldMk cId="103285028" sldId="328"/>
            <ac:picMk id="5" creationId="{C339118E-EA41-44D5-BB10-0F7E2F06914F}"/>
          </ac:picMkLst>
        </pc:picChg>
        <pc:picChg chg="add mod">
          <ac:chgData name="Paul Thomas" userId="03b8835d-8f7c-4397-bf43-184399beba7d" providerId="ADAL" clId="{0C77AE74-1E74-4B17-888B-118268725CD9}" dt="2021-03-06T10:05:44.058" v="1260" actId="1076"/>
          <ac:picMkLst>
            <pc:docMk/>
            <pc:sldMk cId="103285028" sldId="328"/>
            <ac:picMk id="7" creationId="{838DFEA8-59EB-4FCA-9547-0E48B61D73B6}"/>
          </ac:picMkLst>
        </pc:picChg>
        <pc:picChg chg="add mod">
          <ac:chgData name="Paul Thomas" userId="03b8835d-8f7c-4397-bf43-184399beba7d" providerId="ADAL" clId="{0C77AE74-1E74-4B17-888B-118268725CD9}" dt="2021-03-06T10:05:52.183" v="1261" actId="1076"/>
          <ac:picMkLst>
            <pc:docMk/>
            <pc:sldMk cId="103285028" sldId="328"/>
            <ac:picMk id="9" creationId="{EFE146BA-26BF-4023-80B5-B515A2E37B9F}"/>
          </ac:picMkLst>
        </pc:picChg>
      </pc:sldChg>
      <pc:sldChg chg="modSp new mod modNotesTx">
        <pc:chgData name="Paul Thomas" userId="03b8835d-8f7c-4397-bf43-184399beba7d" providerId="ADAL" clId="{0C77AE74-1E74-4B17-888B-118268725CD9}" dt="2021-03-06T10:08:52.772" v="1308"/>
        <pc:sldMkLst>
          <pc:docMk/>
          <pc:sldMk cId="2330363462" sldId="329"/>
        </pc:sldMkLst>
        <pc:spChg chg="mod">
          <ac:chgData name="Paul Thomas" userId="03b8835d-8f7c-4397-bf43-184399beba7d" providerId="ADAL" clId="{0C77AE74-1E74-4B17-888B-118268725CD9}" dt="2021-03-06T10:08:40.321" v="1297" actId="20577"/>
          <ac:spMkLst>
            <pc:docMk/>
            <pc:sldMk cId="2330363462" sldId="329"/>
            <ac:spMk id="2" creationId="{1D60F4E1-0541-43EA-9824-A29A39580DB6}"/>
          </ac:spMkLst>
        </pc:spChg>
      </pc:sldChg>
      <pc:sldChg chg="addSp delSp modSp new mod modClrScheme chgLayout modNotesTx">
        <pc:chgData name="Paul Thomas" userId="03b8835d-8f7c-4397-bf43-184399beba7d" providerId="ADAL" clId="{0C77AE74-1E74-4B17-888B-118268725CD9}" dt="2021-03-06T10:13:33.399" v="1592" actId="20577"/>
        <pc:sldMkLst>
          <pc:docMk/>
          <pc:sldMk cId="3530739395" sldId="330"/>
        </pc:sldMkLst>
        <pc:spChg chg="del mod ord">
          <ac:chgData name="Paul Thomas" userId="03b8835d-8f7c-4397-bf43-184399beba7d" providerId="ADAL" clId="{0C77AE74-1E74-4B17-888B-118268725CD9}" dt="2021-03-06T10:09:19.342" v="1311" actId="700"/>
          <ac:spMkLst>
            <pc:docMk/>
            <pc:sldMk cId="3530739395" sldId="330"/>
            <ac:spMk id="2" creationId="{1A009B54-0CB1-4DA1-903D-9925AFE5AC84}"/>
          </ac:spMkLst>
        </pc:spChg>
        <pc:spChg chg="del mod ord">
          <ac:chgData name="Paul Thomas" userId="03b8835d-8f7c-4397-bf43-184399beba7d" providerId="ADAL" clId="{0C77AE74-1E74-4B17-888B-118268725CD9}" dt="2021-03-06T10:09:19.342" v="1311" actId="700"/>
          <ac:spMkLst>
            <pc:docMk/>
            <pc:sldMk cId="3530739395" sldId="330"/>
            <ac:spMk id="3" creationId="{B54D026D-AC20-4B50-AFB0-EF733FEAF436}"/>
          </ac:spMkLst>
        </pc:spChg>
        <pc:spChg chg="add mod ord">
          <ac:chgData name="Paul Thomas" userId="03b8835d-8f7c-4397-bf43-184399beba7d" providerId="ADAL" clId="{0C77AE74-1E74-4B17-888B-118268725CD9}" dt="2021-03-06T10:09:26.233" v="1328" actId="20577"/>
          <ac:spMkLst>
            <pc:docMk/>
            <pc:sldMk cId="3530739395" sldId="330"/>
            <ac:spMk id="4" creationId="{2600B658-0D84-4546-8F3B-66994F053AF0}"/>
          </ac:spMkLst>
        </pc:spChg>
        <pc:spChg chg="add mod ord">
          <ac:chgData name="Paul Thomas" userId="03b8835d-8f7c-4397-bf43-184399beba7d" providerId="ADAL" clId="{0C77AE74-1E74-4B17-888B-118268725CD9}" dt="2021-03-06T10:10:01.139" v="1370" actId="20577"/>
          <ac:spMkLst>
            <pc:docMk/>
            <pc:sldMk cId="3530739395" sldId="330"/>
            <ac:spMk id="5" creationId="{48526EE9-1F35-436C-B895-2FDC4DD48C92}"/>
          </ac:spMkLst>
        </pc:spChg>
      </pc:sldChg>
      <pc:sldChg chg="addSp modSp new mod modClrScheme chgLayout">
        <pc:chgData name="Paul Thomas" userId="03b8835d-8f7c-4397-bf43-184399beba7d" providerId="ADAL" clId="{0C77AE74-1E74-4B17-888B-118268725CD9}" dt="2021-03-06T10:11:59.204" v="1488" actId="20577"/>
        <pc:sldMkLst>
          <pc:docMk/>
          <pc:sldMk cId="4284131528" sldId="331"/>
        </pc:sldMkLst>
        <pc:spChg chg="add mod">
          <ac:chgData name="Paul Thomas" userId="03b8835d-8f7c-4397-bf43-184399beba7d" providerId="ADAL" clId="{0C77AE74-1E74-4B17-888B-118268725CD9}" dt="2021-03-06T10:11:59.204" v="1488" actId="20577"/>
          <ac:spMkLst>
            <pc:docMk/>
            <pc:sldMk cId="4284131528" sldId="331"/>
            <ac:spMk id="2" creationId="{016395CF-2135-4704-9691-3DA1D1801802}"/>
          </ac:spMkLst>
        </pc:spChg>
        <pc:spChg chg="add mod">
          <ac:chgData name="Paul Thomas" userId="03b8835d-8f7c-4397-bf43-184399beba7d" providerId="ADAL" clId="{0C77AE74-1E74-4B17-888B-118268725CD9}" dt="2021-03-06T10:11:55.125" v="1478" actId="700"/>
          <ac:spMkLst>
            <pc:docMk/>
            <pc:sldMk cId="4284131528" sldId="331"/>
            <ac:spMk id="3" creationId="{F7085F54-AEE5-47BF-B9F0-99D4DE29B1E0}"/>
          </ac:spMkLst>
        </pc:spChg>
      </pc:sldChg>
      <pc:sldChg chg="addSp delSp modSp new mod ord modClrScheme modShow chgLayout">
        <pc:chgData name="Paul Thomas" userId="03b8835d-8f7c-4397-bf43-184399beba7d" providerId="ADAL" clId="{0C77AE74-1E74-4B17-888B-118268725CD9}" dt="2021-03-09T10:55:54.918" v="1871"/>
        <pc:sldMkLst>
          <pc:docMk/>
          <pc:sldMk cId="1552604170" sldId="332"/>
        </pc:sldMkLst>
        <pc:spChg chg="del mod ord">
          <ac:chgData name="Paul Thomas" userId="03b8835d-8f7c-4397-bf43-184399beba7d" providerId="ADAL" clId="{0C77AE74-1E74-4B17-888B-118268725CD9}" dt="2021-03-06T10:13:02.370" v="1491" actId="700"/>
          <ac:spMkLst>
            <pc:docMk/>
            <pc:sldMk cId="1552604170" sldId="332"/>
            <ac:spMk id="2" creationId="{53F4BCAC-27D5-4F26-8E06-F75A192A63E3}"/>
          </ac:spMkLst>
        </pc:spChg>
        <pc:spChg chg="del mod ord">
          <ac:chgData name="Paul Thomas" userId="03b8835d-8f7c-4397-bf43-184399beba7d" providerId="ADAL" clId="{0C77AE74-1E74-4B17-888B-118268725CD9}" dt="2021-03-06T10:13:02.370" v="1491" actId="700"/>
          <ac:spMkLst>
            <pc:docMk/>
            <pc:sldMk cId="1552604170" sldId="332"/>
            <ac:spMk id="3" creationId="{B72F86A1-07B0-475A-B3E3-32F8E6FC7B5E}"/>
          </ac:spMkLst>
        </pc:spChg>
        <pc:spChg chg="add mod ord">
          <ac:chgData name="Paul Thomas" userId="03b8835d-8f7c-4397-bf43-184399beba7d" providerId="ADAL" clId="{0C77AE74-1E74-4B17-888B-118268725CD9}" dt="2021-03-06T10:13:15.164" v="1532" actId="20577"/>
          <ac:spMkLst>
            <pc:docMk/>
            <pc:sldMk cId="1552604170" sldId="332"/>
            <ac:spMk id="4" creationId="{55319464-3CF0-4141-9ABA-C004F65BCCCA}"/>
          </ac:spMkLst>
        </pc:spChg>
        <pc:spChg chg="add mod ord">
          <ac:chgData name="Paul Thomas" userId="03b8835d-8f7c-4397-bf43-184399beba7d" providerId="ADAL" clId="{0C77AE74-1E74-4B17-888B-118268725CD9}" dt="2021-03-06T10:13:02.370" v="1491" actId="700"/>
          <ac:spMkLst>
            <pc:docMk/>
            <pc:sldMk cId="1552604170" sldId="332"/>
            <ac:spMk id="5" creationId="{42E9EB8A-9CA3-4221-AEC8-55D54031791B}"/>
          </ac:spMkLst>
        </pc:spChg>
      </pc:sldChg>
      <pc:sldChg chg="modSp new mod ord modShow">
        <pc:chgData name="Paul Thomas" userId="03b8835d-8f7c-4397-bf43-184399beba7d" providerId="ADAL" clId="{0C77AE74-1E74-4B17-888B-118268725CD9}" dt="2021-03-09T10:55:54.918" v="1871"/>
        <pc:sldMkLst>
          <pc:docMk/>
          <pc:sldMk cId="2112128501" sldId="333"/>
        </pc:sldMkLst>
        <pc:spChg chg="mod">
          <ac:chgData name="Paul Thomas" userId="03b8835d-8f7c-4397-bf43-184399beba7d" providerId="ADAL" clId="{0C77AE74-1E74-4B17-888B-118268725CD9}" dt="2021-03-06T10:15:17.134" v="1722" actId="20577"/>
          <ac:spMkLst>
            <pc:docMk/>
            <pc:sldMk cId="2112128501" sldId="333"/>
            <ac:spMk id="2" creationId="{EDA7417C-FABF-43BD-A008-A07CF7706546}"/>
          </ac:spMkLst>
        </pc:spChg>
        <pc:spChg chg="mod">
          <ac:chgData name="Paul Thomas" userId="03b8835d-8f7c-4397-bf43-184399beba7d" providerId="ADAL" clId="{0C77AE74-1E74-4B17-888B-118268725CD9}" dt="2021-03-06T10:15:49.705" v="1807" actId="20577"/>
          <ac:spMkLst>
            <pc:docMk/>
            <pc:sldMk cId="2112128501" sldId="333"/>
            <ac:spMk id="3" creationId="{1E0C6AB2-5F77-4B04-A742-167E8EEF94EE}"/>
          </ac:spMkLst>
        </pc:spChg>
      </pc:sldChg>
      <pc:sldChg chg="addSp delSp modSp add mod modNotesTx">
        <pc:chgData name="Paul Thomas" userId="03b8835d-8f7c-4397-bf43-184399beba7d" providerId="ADAL" clId="{0C77AE74-1E74-4B17-888B-118268725CD9}" dt="2021-03-10T09:39:15.432" v="3232" actId="21"/>
        <pc:sldMkLst>
          <pc:docMk/>
          <pc:sldMk cId="2797159640" sldId="334"/>
        </pc:sldMkLst>
        <pc:picChg chg="add del mod">
          <ac:chgData name="Paul Thomas" userId="03b8835d-8f7c-4397-bf43-184399beba7d" providerId="ADAL" clId="{0C77AE74-1E74-4B17-888B-118268725CD9}" dt="2021-03-10T09:39:15.432" v="3232" actId="21"/>
          <ac:picMkLst>
            <pc:docMk/>
            <pc:sldMk cId="2797159640" sldId="334"/>
            <ac:picMk id="3" creationId="{772AE342-DFBD-4EDC-85F3-808FF05486F3}"/>
          </ac:picMkLst>
        </pc:picChg>
      </pc:sldChg>
      <pc:sldChg chg="modSp new del mod ord setBg">
        <pc:chgData name="Paul Thomas" userId="03b8835d-8f7c-4397-bf43-184399beba7d" providerId="ADAL" clId="{0C77AE74-1E74-4B17-888B-118268725CD9}" dt="2021-03-11T13:03:29.041" v="11397" actId="47"/>
        <pc:sldMkLst>
          <pc:docMk/>
          <pc:sldMk cId="2965871975" sldId="335"/>
        </pc:sldMkLst>
        <pc:spChg chg="mod">
          <ac:chgData name="Paul Thomas" userId="03b8835d-8f7c-4397-bf43-184399beba7d" providerId="ADAL" clId="{0C77AE74-1E74-4B17-888B-118268725CD9}" dt="2021-03-09T11:19:57.365" v="1935" actId="20577"/>
          <ac:spMkLst>
            <pc:docMk/>
            <pc:sldMk cId="2965871975" sldId="335"/>
            <ac:spMk id="2" creationId="{604F0140-8BD8-46BF-9834-16A7C4BB9806}"/>
          </ac:spMkLst>
        </pc:spChg>
        <pc:spChg chg="mod">
          <ac:chgData name="Paul Thomas" userId="03b8835d-8f7c-4397-bf43-184399beba7d" providerId="ADAL" clId="{0C77AE74-1E74-4B17-888B-118268725CD9}" dt="2021-03-09T11:20:19.010" v="1997" actId="20577"/>
          <ac:spMkLst>
            <pc:docMk/>
            <pc:sldMk cId="2965871975" sldId="335"/>
            <ac:spMk id="3" creationId="{C4E3C814-C2C1-4CD4-A272-EA7DBB6F23CC}"/>
          </ac:spMkLst>
        </pc:spChg>
      </pc:sldChg>
      <pc:sldChg chg="addSp delSp modSp new mod modClrScheme chgLayout modNotesTx">
        <pc:chgData name="Paul Thomas" userId="03b8835d-8f7c-4397-bf43-184399beba7d" providerId="ADAL" clId="{0C77AE74-1E74-4B17-888B-118268725CD9}" dt="2021-03-10T09:33:41.355" v="2179" actId="20577"/>
        <pc:sldMkLst>
          <pc:docMk/>
          <pc:sldMk cId="632712962" sldId="336"/>
        </pc:sldMkLst>
        <pc:spChg chg="del">
          <ac:chgData name="Paul Thomas" userId="03b8835d-8f7c-4397-bf43-184399beba7d" providerId="ADAL" clId="{0C77AE74-1E74-4B17-888B-118268725CD9}" dt="2021-03-09T11:25:53.790" v="1999" actId="700"/>
          <ac:spMkLst>
            <pc:docMk/>
            <pc:sldMk cId="632712962" sldId="336"/>
            <ac:spMk id="2" creationId="{B0166179-F66C-4469-9FC8-ADC0B8C27BFA}"/>
          </ac:spMkLst>
        </pc:spChg>
        <pc:spChg chg="del">
          <ac:chgData name="Paul Thomas" userId="03b8835d-8f7c-4397-bf43-184399beba7d" providerId="ADAL" clId="{0C77AE74-1E74-4B17-888B-118268725CD9}" dt="2021-03-09T11:25:53.790" v="1999" actId="700"/>
          <ac:spMkLst>
            <pc:docMk/>
            <pc:sldMk cId="632712962" sldId="336"/>
            <ac:spMk id="3" creationId="{43984618-6F08-404A-B86D-AA6C26C34089}"/>
          </ac:spMkLst>
        </pc:spChg>
        <pc:picChg chg="add mod">
          <ac:chgData name="Paul Thomas" userId="03b8835d-8f7c-4397-bf43-184399beba7d" providerId="ADAL" clId="{0C77AE74-1E74-4B17-888B-118268725CD9}" dt="2021-03-09T11:27:50.260" v="2039" actId="1076"/>
          <ac:picMkLst>
            <pc:docMk/>
            <pc:sldMk cId="632712962" sldId="336"/>
            <ac:picMk id="5" creationId="{C03C5372-7726-4A3E-AE8A-281A3B68A0BA}"/>
          </ac:picMkLst>
        </pc:picChg>
        <pc:picChg chg="add del mod">
          <ac:chgData name="Paul Thomas" userId="03b8835d-8f7c-4397-bf43-184399beba7d" providerId="ADAL" clId="{0C77AE74-1E74-4B17-888B-118268725CD9}" dt="2021-03-09T11:28:10.736" v="2043" actId="478"/>
          <ac:picMkLst>
            <pc:docMk/>
            <pc:sldMk cId="632712962" sldId="336"/>
            <ac:picMk id="7" creationId="{5D1EBCEF-9C14-4927-8DD4-E983E66D2161}"/>
          </ac:picMkLst>
        </pc:picChg>
        <pc:picChg chg="add mod">
          <ac:chgData name="Paul Thomas" userId="03b8835d-8f7c-4397-bf43-184399beba7d" providerId="ADAL" clId="{0C77AE74-1E74-4B17-888B-118268725CD9}" dt="2021-03-09T11:28:20.110" v="2046" actId="1076"/>
          <ac:picMkLst>
            <pc:docMk/>
            <pc:sldMk cId="632712962" sldId="336"/>
            <ac:picMk id="9" creationId="{90C6E7A3-9E2C-4C8D-A2D0-FBE0994B8992}"/>
          </ac:picMkLst>
        </pc:picChg>
      </pc:sldChg>
      <pc:sldChg chg="addSp delSp modSp new mod ord modNotesTx">
        <pc:chgData name="Paul Thomas" userId="03b8835d-8f7c-4397-bf43-184399beba7d" providerId="ADAL" clId="{0C77AE74-1E74-4B17-888B-118268725CD9}" dt="2021-03-11T12:33:30.015" v="9642" actId="20577"/>
        <pc:sldMkLst>
          <pc:docMk/>
          <pc:sldMk cId="2861337556" sldId="337"/>
        </pc:sldMkLst>
        <pc:spChg chg="mod">
          <ac:chgData name="Paul Thomas" userId="03b8835d-8f7c-4397-bf43-184399beba7d" providerId="ADAL" clId="{0C77AE74-1E74-4B17-888B-118268725CD9}" dt="2021-03-11T12:33:30.015" v="9642" actId="20577"/>
          <ac:spMkLst>
            <pc:docMk/>
            <pc:sldMk cId="2861337556" sldId="337"/>
            <ac:spMk id="2" creationId="{6FBF9AD4-CED5-4AAF-9113-F157B13BDDAF}"/>
          </ac:spMkLst>
        </pc:spChg>
        <pc:spChg chg="del">
          <ac:chgData name="Paul Thomas" userId="03b8835d-8f7c-4397-bf43-184399beba7d" providerId="ADAL" clId="{0C77AE74-1E74-4B17-888B-118268725CD9}" dt="2021-03-10T09:39:25.907" v="3256" actId="22"/>
          <ac:spMkLst>
            <pc:docMk/>
            <pc:sldMk cId="2861337556" sldId="337"/>
            <ac:spMk id="3" creationId="{E20DF3E2-391C-4B2E-8998-A21CCC27129A}"/>
          </ac:spMkLst>
        </pc:spChg>
        <pc:spChg chg="add mod">
          <ac:chgData name="Paul Thomas" userId="03b8835d-8f7c-4397-bf43-184399beba7d" providerId="ADAL" clId="{0C77AE74-1E74-4B17-888B-118268725CD9}" dt="2021-03-10T09:42:07.798" v="3337" actId="1076"/>
          <ac:spMkLst>
            <pc:docMk/>
            <pc:sldMk cId="2861337556" sldId="337"/>
            <ac:spMk id="7" creationId="{F5385EB6-88DC-4278-81E2-A621C8B327BC}"/>
          </ac:spMkLst>
        </pc:spChg>
        <pc:picChg chg="add mod">
          <ac:chgData name="Paul Thomas" userId="03b8835d-8f7c-4397-bf43-184399beba7d" providerId="ADAL" clId="{0C77AE74-1E74-4B17-888B-118268725CD9}" dt="2021-03-10T09:41:37.396" v="3293" actId="1076"/>
          <ac:picMkLst>
            <pc:docMk/>
            <pc:sldMk cId="2861337556" sldId="337"/>
            <ac:picMk id="5" creationId="{9809E42A-DDB6-482D-A1D6-887FAE44928D}"/>
          </ac:picMkLst>
        </pc:picChg>
        <pc:picChg chg="add mod">
          <ac:chgData name="Paul Thomas" userId="03b8835d-8f7c-4397-bf43-184399beba7d" providerId="ADAL" clId="{0C77AE74-1E74-4B17-888B-118268725CD9}" dt="2021-03-10T09:41:30.918" v="3292" actId="1076"/>
          <ac:picMkLst>
            <pc:docMk/>
            <pc:sldMk cId="2861337556" sldId="337"/>
            <ac:picMk id="9" creationId="{E3FC473D-C305-42E0-8295-04783635D22F}"/>
          </ac:picMkLst>
        </pc:picChg>
      </pc:sldChg>
      <pc:sldChg chg="modSp add mod modNotesTx">
        <pc:chgData name="Paul Thomas" userId="03b8835d-8f7c-4397-bf43-184399beba7d" providerId="ADAL" clId="{0C77AE74-1E74-4B17-888B-118268725CD9}" dt="2021-03-11T02:53:35.962" v="8118" actId="20577"/>
        <pc:sldMkLst>
          <pc:docMk/>
          <pc:sldMk cId="351711380" sldId="338"/>
        </pc:sldMkLst>
        <pc:spChg chg="mod">
          <ac:chgData name="Paul Thomas" userId="03b8835d-8f7c-4397-bf43-184399beba7d" providerId="ADAL" clId="{0C77AE74-1E74-4B17-888B-118268725CD9}" dt="2021-03-11T02:52:59.128" v="8013" actId="20577"/>
          <ac:spMkLst>
            <pc:docMk/>
            <pc:sldMk cId="351711380" sldId="338"/>
            <ac:spMk id="4" creationId="{157BA191-17EB-4C8A-8377-A70664AFE1CF}"/>
          </ac:spMkLst>
        </pc:spChg>
      </pc:sldChg>
      <pc:sldChg chg="add">
        <pc:chgData name="Paul Thomas" userId="03b8835d-8f7c-4397-bf43-184399beba7d" providerId="ADAL" clId="{0C77AE74-1E74-4B17-888B-118268725CD9}" dt="2021-03-10T12:35:43.767" v="7553" actId="22"/>
        <pc:sldMkLst>
          <pc:docMk/>
          <pc:sldMk cId="3581801780" sldId="339"/>
        </pc:sldMkLst>
      </pc:sldChg>
      <pc:sldChg chg="modSp add mod ord">
        <pc:chgData name="Paul Thomas" userId="03b8835d-8f7c-4397-bf43-184399beba7d" providerId="ADAL" clId="{0C77AE74-1E74-4B17-888B-118268725CD9}" dt="2021-03-10T12:38:36.360" v="7625" actId="20577"/>
        <pc:sldMkLst>
          <pc:docMk/>
          <pc:sldMk cId="2958556316" sldId="340"/>
        </pc:sldMkLst>
        <pc:spChg chg="mod">
          <ac:chgData name="Paul Thomas" userId="03b8835d-8f7c-4397-bf43-184399beba7d" providerId="ADAL" clId="{0C77AE74-1E74-4B17-888B-118268725CD9}" dt="2021-03-10T12:38:36.360" v="7625" actId="20577"/>
          <ac:spMkLst>
            <pc:docMk/>
            <pc:sldMk cId="2958556316" sldId="340"/>
            <ac:spMk id="2" creationId="{945097B3-00A5-4135-A219-36DA91E884CF}"/>
          </ac:spMkLst>
        </pc:spChg>
      </pc:sldChg>
      <pc:sldChg chg="modSp new del mod setBg">
        <pc:chgData name="Paul Thomas" userId="03b8835d-8f7c-4397-bf43-184399beba7d" providerId="ADAL" clId="{0C77AE74-1E74-4B17-888B-118268725CD9}" dt="2021-03-11T12:39:20.658" v="10062" actId="47"/>
        <pc:sldMkLst>
          <pc:docMk/>
          <pc:sldMk cId="419371269" sldId="341"/>
        </pc:sldMkLst>
        <pc:spChg chg="mod">
          <ac:chgData name="Paul Thomas" userId="03b8835d-8f7c-4397-bf43-184399beba7d" providerId="ADAL" clId="{0C77AE74-1E74-4B17-888B-118268725CD9}" dt="2021-03-10T12:54:36.438" v="7824" actId="20577"/>
          <ac:spMkLst>
            <pc:docMk/>
            <pc:sldMk cId="419371269" sldId="341"/>
            <ac:spMk id="2" creationId="{6BA7CA42-D3BB-472C-947A-A609F297D725}"/>
          </ac:spMkLst>
        </pc:spChg>
      </pc:sldChg>
      <pc:sldChg chg="add modNotesTx">
        <pc:chgData name="Paul Thomas" userId="03b8835d-8f7c-4397-bf43-184399beba7d" providerId="ADAL" clId="{0C77AE74-1E74-4B17-888B-118268725CD9}" dt="2021-03-11T12:32:34.284" v="9633" actId="20577"/>
        <pc:sldMkLst>
          <pc:docMk/>
          <pc:sldMk cId="3669999923" sldId="342"/>
        </pc:sldMkLst>
      </pc:sldChg>
      <pc:sldChg chg="addSp delSp modSp new mod">
        <pc:chgData name="Paul Thomas" userId="03b8835d-8f7c-4397-bf43-184399beba7d" providerId="ADAL" clId="{0C77AE74-1E74-4B17-888B-118268725CD9}" dt="2021-03-10T13:02:11.162" v="7914" actId="20577"/>
        <pc:sldMkLst>
          <pc:docMk/>
          <pc:sldMk cId="1405067418" sldId="343"/>
        </pc:sldMkLst>
        <pc:spChg chg="mod">
          <ac:chgData name="Paul Thomas" userId="03b8835d-8f7c-4397-bf43-184399beba7d" providerId="ADAL" clId="{0C77AE74-1E74-4B17-888B-118268725CD9}" dt="2021-03-10T13:02:11.162" v="7914" actId="20577"/>
          <ac:spMkLst>
            <pc:docMk/>
            <pc:sldMk cId="1405067418" sldId="343"/>
            <ac:spMk id="2" creationId="{04164586-6612-4D88-B531-8D6C399A30A6}"/>
          </ac:spMkLst>
        </pc:spChg>
        <pc:spChg chg="del">
          <ac:chgData name="Paul Thomas" userId="03b8835d-8f7c-4397-bf43-184399beba7d" providerId="ADAL" clId="{0C77AE74-1E74-4B17-888B-118268725CD9}" dt="2021-03-10T12:59:39.064" v="7829" actId="22"/>
          <ac:spMkLst>
            <pc:docMk/>
            <pc:sldMk cId="1405067418" sldId="343"/>
            <ac:spMk id="3" creationId="{0F94F21D-4F03-41FA-B28B-E963E4A8CDCC}"/>
          </ac:spMkLst>
        </pc:spChg>
        <pc:spChg chg="add mod">
          <ac:chgData name="Paul Thomas" userId="03b8835d-8f7c-4397-bf43-184399beba7d" providerId="ADAL" clId="{0C77AE74-1E74-4B17-888B-118268725CD9}" dt="2021-03-10T13:01:01.877" v="7903" actId="1076"/>
          <ac:spMkLst>
            <pc:docMk/>
            <pc:sldMk cId="1405067418" sldId="343"/>
            <ac:spMk id="7" creationId="{CA2E1A48-D852-48B4-A670-9BFF9E99D7BA}"/>
          </ac:spMkLst>
        </pc:spChg>
        <pc:picChg chg="add mod ord">
          <ac:chgData name="Paul Thomas" userId="03b8835d-8f7c-4397-bf43-184399beba7d" providerId="ADAL" clId="{0C77AE74-1E74-4B17-888B-118268725CD9}" dt="2021-03-10T13:01:22.238" v="7909" actId="1076"/>
          <ac:picMkLst>
            <pc:docMk/>
            <pc:sldMk cId="1405067418" sldId="343"/>
            <ac:picMk id="5" creationId="{3DAB97D6-EA54-4739-A8FA-676AC429838D}"/>
          </ac:picMkLst>
        </pc:picChg>
      </pc:sldChg>
      <pc:sldChg chg="addSp delSp modSp new mod modNotesTx">
        <pc:chgData name="Paul Thomas" userId="03b8835d-8f7c-4397-bf43-184399beba7d" providerId="ADAL" clId="{0C77AE74-1E74-4B17-888B-118268725CD9}" dt="2021-03-11T12:22:11.761" v="9302" actId="20577"/>
        <pc:sldMkLst>
          <pc:docMk/>
          <pc:sldMk cId="818260658" sldId="344"/>
        </pc:sldMkLst>
        <pc:spChg chg="mod">
          <ac:chgData name="Paul Thomas" userId="03b8835d-8f7c-4397-bf43-184399beba7d" providerId="ADAL" clId="{0C77AE74-1E74-4B17-888B-118268725CD9}" dt="2021-03-11T12:19:24.880" v="8972" actId="20577"/>
          <ac:spMkLst>
            <pc:docMk/>
            <pc:sldMk cId="818260658" sldId="344"/>
            <ac:spMk id="2" creationId="{88658473-9CF2-4E73-BB4A-B4F5B6E051E9}"/>
          </ac:spMkLst>
        </pc:spChg>
        <pc:spChg chg="del">
          <ac:chgData name="Paul Thomas" userId="03b8835d-8f7c-4397-bf43-184399beba7d" providerId="ADAL" clId="{0C77AE74-1E74-4B17-888B-118268725CD9}" dt="2021-03-11T12:19:17.567" v="8947" actId="22"/>
          <ac:spMkLst>
            <pc:docMk/>
            <pc:sldMk cId="818260658" sldId="344"/>
            <ac:spMk id="3" creationId="{E505638F-86FA-4303-BB5F-775A6B8002AB}"/>
          </ac:spMkLst>
        </pc:spChg>
        <pc:spChg chg="add mod">
          <ac:chgData name="Paul Thomas" userId="03b8835d-8f7c-4397-bf43-184399beba7d" providerId="ADAL" clId="{0C77AE74-1E74-4B17-888B-118268725CD9}" dt="2021-03-11T12:20:06.005" v="9001" actId="20577"/>
          <ac:spMkLst>
            <pc:docMk/>
            <pc:sldMk cId="818260658" sldId="344"/>
            <ac:spMk id="9" creationId="{0A12F9F1-E690-4675-B3AA-1DBB98355F57}"/>
          </ac:spMkLst>
        </pc:spChg>
        <pc:picChg chg="add mod ord">
          <ac:chgData name="Paul Thomas" userId="03b8835d-8f7c-4397-bf43-184399beba7d" providerId="ADAL" clId="{0C77AE74-1E74-4B17-888B-118268725CD9}" dt="2021-03-11T12:19:17.567" v="8947" actId="22"/>
          <ac:picMkLst>
            <pc:docMk/>
            <pc:sldMk cId="818260658" sldId="344"/>
            <ac:picMk id="5" creationId="{6C188A23-C227-412E-A757-806B3E4333C9}"/>
          </ac:picMkLst>
        </pc:picChg>
        <pc:picChg chg="add del">
          <ac:chgData name="Paul Thomas" userId="03b8835d-8f7c-4397-bf43-184399beba7d" providerId="ADAL" clId="{0C77AE74-1E74-4B17-888B-118268725CD9}" dt="2021-03-11T12:19:47.228" v="8974" actId="22"/>
          <ac:picMkLst>
            <pc:docMk/>
            <pc:sldMk cId="818260658" sldId="344"/>
            <ac:picMk id="7" creationId="{D6227FB9-727A-4C6F-A148-7585714DD423}"/>
          </ac:picMkLst>
        </pc:picChg>
      </pc:sldChg>
      <pc:sldChg chg="addSp delSp modSp new mod modNotesTx">
        <pc:chgData name="Paul Thomas" userId="03b8835d-8f7c-4397-bf43-184399beba7d" providerId="ADAL" clId="{0C77AE74-1E74-4B17-888B-118268725CD9}" dt="2021-03-11T12:30:10.346" v="9631" actId="20577"/>
        <pc:sldMkLst>
          <pc:docMk/>
          <pc:sldMk cId="2192102575" sldId="345"/>
        </pc:sldMkLst>
        <pc:spChg chg="mod">
          <ac:chgData name="Paul Thomas" userId="03b8835d-8f7c-4397-bf43-184399beba7d" providerId="ADAL" clId="{0C77AE74-1E74-4B17-888B-118268725CD9}" dt="2021-03-11T12:23:13.513" v="9341" actId="20577"/>
          <ac:spMkLst>
            <pc:docMk/>
            <pc:sldMk cId="2192102575" sldId="345"/>
            <ac:spMk id="2" creationId="{C2E7F1CC-05D6-45D5-B092-EABDAF953811}"/>
          </ac:spMkLst>
        </pc:spChg>
        <pc:spChg chg="del">
          <ac:chgData name="Paul Thomas" userId="03b8835d-8f7c-4397-bf43-184399beba7d" providerId="ADAL" clId="{0C77AE74-1E74-4B17-888B-118268725CD9}" dt="2021-03-11T12:22:31.529" v="9306"/>
          <ac:spMkLst>
            <pc:docMk/>
            <pc:sldMk cId="2192102575" sldId="345"/>
            <ac:spMk id="3" creationId="{C030A21D-C6F4-4C58-AB6D-0CD0F9174B85}"/>
          </ac:spMkLst>
        </pc:spChg>
        <pc:picChg chg="add del mod">
          <ac:chgData name="Paul Thomas" userId="03b8835d-8f7c-4397-bf43-184399beba7d" providerId="ADAL" clId="{0C77AE74-1E74-4B17-888B-118268725CD9}" dt="2021-03-11T12:22:29.539" v="9305"/>
          <ac:picMkLst>
            <pc:docMk/>
            <pc:sldMk cId="2192102575" sldId="345"/>
            <ac:picMk id="4" creationId="{0A476BCC-9AB1-4934-A516-A9C3DBCCA41E}"/>
          </ac:picMkLst>
        </pc:picChg>
        <pc:picChg chg="add mod modCrop">
          <ac:chgData name="Paul Thomas" userId="03b8835d-8f7c-4397-bf43-184399beba7d" providerId="ADAL" clId="{0C77AE74-1E74-4B17-888B-118268725CD9}" dt="2021-03-11T12:25:24.723" v="9344" actId="29295"/>
          <ac:picMkLst>
            <pc:docMk/>
            <pc:sldMk cId="2192102575" sldId="345"/>
            <ac:picMk id="5" creationId="{859F3FE0-D0DC-45DE-94E3-4748BE16B3C5}"/>
          </ac:picMkLst>
        </pc:picChg>
        <pc:picChg chg="add mod">
          <ac:chgData name="Paul Thomas" userId="03b8835d-8f7c-4397-bf43-184399beba7d" providerId="ADAL" clId="{0C77AE74-1E74-4B17-888B-118268725CD9}" dt="2021-03-11T12:25:36.565" v="9348" actId="1076"/>
          <ac:picMkLst>
            <pc:docMk/>
            <pc:sldMk cId="2192102575" sldId="345"/>
            <ac:picMk id="7" creationId="{FBFFFDA7-3401-4B8E-801E-A56124FECCFA}"/>
          </ac:picMkLst>
        </pc:picChg>
        <pc:picChg chg="add mod">
          <ac:chgData name="Paul Thomas" userId="03b8835d-8f7c-4397-bf43-184399beba7d" providerId="ADAL" clId="{0C77AE74-1E74-4B17-888B-118268725CD9}" dt="2021-03-11T12:25:28.625" v="9345" actId="1076"/>
          <ac:picMkLst>
            <pc:docMk/>
            <pc:sldMk cId="2192102575" sldId="345"/>
            <ac:picMk id="9" creationId="{FFA5660F-23FB-4F8A-A9EA-81EC3EBF8BF4}"/>
          </ac:picMkLst>
        </pc:picChg>
        <pc:picChg chg="add mod">
          <ac:chgData name="Paul Thomas" userId="03b8835d-8f7c-4397-bf43-184399beba7d" providerId="ADAL" clId="{0C77AE74-1E74-4B17-888B-118268725CD9}" dt="2021-03-11T12:25:33.518" v="9347" actId="1076"/>
          <ac:picMkLst>
            <pc:docMk/>
            <pc:sldMk cId="2192102575" sldId="345"/>
            <ac:picMk id="11" creationId="{C2261559-6F00-44B1-A4CC-8C509CD0A194}"/>
          </ac:picMkLst>
        </pc:picChg>
        <pc:picChg chg="add mod">
          <ac:chgData name="Paul Thomas" userId="03b8835d-8f7c-4397-bf43-184399beba7d" providerId="ADAL" clId="{0C77AE74-1E74-4B17-888B-118268725CD9}" dt="2021-03-11T12:25:47.312" v="9351" actId="1076"/>
          <ac:picMkLst>
            <pc:docMk/>
            <pc:sldMk cId="2192102575" sldId="345"/>
            <ac:picMk id="13" creationId="{C235BDB0-AC84-4D48-B0F4-A117228F97D9}"/>
          </ac:picMkLst>
        </pc:picChg>
        <pc:picChg chg="add mod">
          <ac:chgData name="Paul Thomas" userId="03b8835d-8f7c-4397-bf43-184399beba7d" providerId="ADAL" clId="{0C77AE74-1E74-4B17-888B-118268725CD9}" dt="2021-03-11T12:25:40.051" v="9349" actId="1076"/>
          <ac:picMkLst>
            <pc:docMk/>
            <pc:sldMk cId="2192102575" sldId="345"/>
            <ac:picMk id="15" creationId="{450E6E51-A087-4E57-B319-A29370AE2367}"/>
          </ac:picMkLst>
        </pc:picChg>
        <pc:picChg chg="add mod">
          <ac:chgData name="Paul Thomas" userId="03b8835d-8f7c-4397-bf43-184399beba7d" providerId="ADAL" clId="{0C77AE74-1E74-4B17-888B-118268725CD9}" dt="2021-03-11T12:25:44.177" v="9350" actId="1076"/>
          <ac:picMkLst>
            <pc:docMk/>
            <pc:sldMk cId="2192102575" sldId="345"/>
            <ac:picMk id="17" creationId="{2E36E305-D488-4553-A46B-6F54E80A7109}"/>
          </ac:picMkLst>
        </pc:picChg>
        <pc:picChg chg="add mod">
          <ac:chgData name="Paul Thomas" userId="03b8835d-8f7c-4397-bf43-184399beba7d" providerId="ADAL" clId="{0C77AE74-1E74-4B17-888B-118268725CD9}" dt="2021-03-11T12:26:03.658" v="9354" actId="1076"/>
          <ac:picMkLst>
            <pc:docMk/>
            <pc:sldMk cId="2192102575" sldId="345"/>
            <ac:picMk id="19" creationId="{79D9BA3B-BFC9-40CE-9C41-79F044E65173}"/>
          </ac:picMkLst>
        </pc:picChg>
        <pc:picChg chg="add mod">
          <ac:chgData name="Paul Thomas" userId="03b8835d-8f7c-4397-bf43-184399beba7d" providerId="ADAL" clId="{0C77AE74-1E74-4B17-888B-118268725CD9}" dt="2021-03-11T12:25:53.774" v="9352" actId="1076"/>
          <ac:picMkLst>
            <pc:docMk/>
            <pc:sldMk cId="2192102575" sldId="345"/>
            <ac:picMk id="21" creationId="{0B435553-2358-4C41-8A1F-ED923FAE58BD}"/>
          </ac:picMkLst>
        </pc:picChg>
        <pc:picChg chg="add mod">
          <ac:chgData name="Paul Thomas" userId="03b8835d-8f7c-4397-bf43-184399beba7d" providerId="ADAL" clId="{0C77AE74-1E74-4B17-888B-118268725CD9}" dt="2021-03-11T12:26:00.918" v="9353" actId="1076"/>
          <ac:picMkLst>
            <pc:docMk/>
            <pc:sldMk cId="2192102575" sldId="345"/>
            <ac:picMk id="23" creationId="{52962450-E4B2-4209-8144-294FC161824C}"/>
          </ac:picMkLst>
        </pc:picChg>
        <pc:picChg chg="add mod">
          <ac:chgData name="Paul Thomas" userId="03b8835d-8f7c-4397-bf43-184399beba7d" providerId="ADAL" clId="{0C77AE74-1E74-4B17-888B-118268725CD9}" dt="2021-03-11T12:26:11.550" v="9356" actId="1076"/>
          <ac:picMkLst>
            <pc:docMk/>
            <pc:sldMk cId="2192102575" sldId="345"/>
            <ac:picMk id="25" creationId="{AD9B44DE-F09B-463F-9CD1-70F8F440AE2C}"/>
          </ac:picMkLst>
        </pc:picChg>
        <pc:picChg chg="add mod">
          <ac:chgData name="Paul Thomas" userId="03b8835d-8f7c-4397-bf43-184399beba7d" providerId="ADAL" clId="{0C77AE74-1E74-4B17-888B-118268725CD9}" dt="2021-03-11T12:26:08.534" v="9355" actId="1076"/>
          <ac:picMkLst>
            <pc:docMk/>
            <pc:sldMk cId="2192102575" sldId="345"/>
            <ac:picMk id="27" creationId="{6FD34CFD-3B38-4B87-950F-03CC47E96C98}"/>
          </ac:picMkLst>
        </pc:picChg>
        <pc:picChg chg="add mod">
          <ac:chgData name="Paul Thomas" userId="03b8835d-8f7c-4397-bf43-184399beba7d" providerId="ADAL" clId="{0C77AE74-1E74-4B17-888B-118268725CD9}" dt="2021-03-11T12:27:23.783" v="9363" actId="1076"/>
          <ac:picMkLst>
            <pc:docMk/>
            <pc:sldMk cId="2192102575" sldId="345"/>
            <ac:picMk id="29" creationId="{D705B53E-DBAA-4328-8585-7D849B28868E}"/>
          </ac:picMkLst>
        </pc:picChg>
        <pc:picChg chg="add del mod">
          <ac:chgData name="Paul Thomas" userId="03b8835d-8f7c-4397-bf43-184399beba7d" providerId="ADAL" clId="{0C77AE74-1E74-4B17-888B-118268725CD9}" dt="2021-03-11T12:27:26.289" v="9364" actId="478"/>
          <ac:picMkLst>
            <pc:docMk/>
            <pc:sldMk cId="2192102575" sldId="345"/>
            <ac:picMk id="31" creationId="{1B089547-1AF1-4668-9EFA-E1800487444C}"/>
          </ac:picMkLst>
        </pc:picChg>
        <pc:picChg chg="add mod">
          <ac:chgData name="Paul Thomas" userId="03b8835d-8f7c-4397-bf43-184399beba7d" providerId="ADAL" clId="{0C77AE74-1E74-4B17-888B-118268725CD9}" dt="2021-03-11T12:27:21.085" v="9362" actId="1076"/>
          <ac:picMkLst>
            <pc:docMk/>
            <pc:sldMk cId="2192102575" sldId="345"/>
            <ac:picMk id="33" creationId="{606D0AA3-F96C-45E8-94C5-49E0384387EA}"/>
          </ac:picMkLst>
        </pc:picChg>
        <pc:picChg chg="add mod modCrop">
          <ac:chgData name="Paul Thomas" userId="03b8835d-8f7c-4397-bf43-184399beba7d" providerId="ADAL" clId="{0C77AE74-1E74-4B17-888B-118268725CD9}" dt="2021-03-11T12:28:47.571" v="9374" actId="1076"/>
          <ac:picMkLst>
            <pc:docMk/>
            <pc:sldMk cId="2192102575" sldId="345"/>
            <ac:picMk id="35" creationId="{5B8396E7-1B93-44DA-82A4-DE21AC178C1D}"/>
          </ac:picMkLst>
        </pc:picChg>
      </pc:sldChg>
      <pc:sldChg chg="addSp delSp modSp new mod modNotesTx">
        <pc:chgData name="Paul Thomas" userId="03b8835d-8f7c-4397-bf43-184399beba7d" providerId="ADAL" clId="{0C77AE74-1E74-4B17-888B-118268725CD9}" dt="2021-03-11T12:39:18.464" v="10061" actId="20577"/>
        <pc:sldMkLst>
          <pc:docMk/>
          <pc:sldMk cId="3812644050" sldId="346"/>
        </pc:sldMkLst>
        <pc:spChg chg="mod">
          <ac:chgData name="Paul Thomas" userId="03b8835d-8f7c-4397-bf43-184399beba7d" providerId="ADAL" clId="{0C77AE74-1E74-4B17-888B-118268725CD9}" dt="2021-03-11T12:36:27.357" v="9661" actId="20577"/>
          <ac:spMkLst>
            <pc:docMk/>
            <pc:sldMk cId="3812644050" sldId="346"/>
            <ac:spMk id="2" creationId="{B29CEE74-E7CB-4A65-BB50-86D98E06888C}"/>
          </ac:spMkLst>
        </pc:spChg>
        <pc:spChg chg="del">
          <ac:chgData name="Paul Thomas" userId="03b8835d-8f7c-4397-bf43-184399beba7d" providerId="ADAL" clId="{0C77AE74-1E74-4B17-888B-118268725CD9}" dt="2021-03-11T12:36:43.084" v="9662" actId="22"/>
          <ac:spMkLst>
            <pc:docMk/>
            <pc:sldMk cId="3812644050" sldId="346"/>
            <ac:spMk id="3" creationId="{BE9E27A7-2208-494B-9ABD-1FCBE9EA6F62}"/>
          </ac:spMkLst>
        </pc:spChg>
        <pc:spChg chg="add mod">
          <ac:chgData name="Paul Thomas" userId="03b8835d-8f7c-4397-bf43-184399beba7d" providerId="ADAL" clId="{0C77AE74-1E74-4B17-888B-118268725CD9}" dt="2021-03-11T12:38:04.402" v="9704" actId="20577"/>
          <ac:spMkLst>
            <pc:docMk/>
            <pc:sldMk cId="3812644050" sldId="346"/>
            <ac:spMk id="7" creationId="{FD392FFA-4415-4A73-9093-5FA77960F939}"/>
          </ac:spMkLst>
        </pc:spChg>
        <pc:picChg chg="add mod ord">
          <ac:chgData name="Paul Thomas" userId="03b8835d-8f7c-4397-bf43-184399beba7d" providerId="ADAL" clId="{0C77AE74-1E74-4B17-888B-118268725CD9}" dt="2021-03-11T12:36:43.084" v="9662" actId="22"/>
          <ac:picMkLst>
            <pc:docMk/>
            <pc:sldMk cId="3812644050" sldId="346"/>
            <ac:picMk id="5" creationId="{0D3CFFE3-158B-4997-A415-D5ABAAF86ABA}"/>
          </ac:picMkLst>
        </pc:picChg>
      </pc:sldChg>
      <pc:sldChg chg="addSp delSp modSp new mod modNotesTx">
        <pc:chgData name="Paul Thomas" userId="03b8835d-8f7c-4397-bf43-184399beba7d" providerId="ADAL" clId="{0C77AE74-1E74-4B17-888B-118268725CD9}" dt="2021-03-11T13:03:23.652" v="11396" actId="20577"/>
        <pc:sldMkLst>
          <pc:docMk/>
          <pc:sldMk cId="3486160730" sldId="347"/>
        </pc:sldMkLst>
        <pc:spChg chg="mod">
          <ac:chgData name="Paul Thomas" userId="03b8835d-8f7c-4397-bf43-184399beba7d" providerId="ADAL" clId="{0C77AE74-1E74-4B17-888B-118268725CD9}" dt="2021-03-11T12:44:55.311" v="10071" actId="20577"/>
          <ac:spMkLst>
            <pc:docMk/>
            <pc:sldMk cId="3486160730" sldId="347"/>
            <ac:spMk id="2" creationId="{DDEC7F01-17FF-4A95-959E-7E5409A1C3B5}"/>
          </ac:spMkLst>
        </pc:spChg>
        <pc:spChg chg="del">
          <ac:chgData name="Paul Thomas" userId="03b8835d-8f7c-4397-bf43-184399beba7d" providerId="ADAL" clId="{0C77AE74-1E74-4B17-888B-118268725CD9}" dt="2021-03-11T12:54:24.810" v="11034" actId="22"/>
          <ac:spMkLst>
            <pc:docMk/>
            <pc:sldMk cId="3486160730" sldId="347"/>
            <ac:spMk id="3" creationId="{54A677DD-8CA3-4C69-9DC4-3045CB7260EB}"/>
          </ac:spMkLst>
        </pc:spChg>
        <pc:spChg chg="add mod">
          <ac:chgData name="Paul Thomas" userId="03b8835d-8f7c-4397-bf43-184399beba7d" providerId="ADAL" clId="{0C77AE74-1E74-4B17-888B-118268725CD9}" dt="2021-03-11T13:02:07.499" v="11124" actId="1076"/>
          <ac:spMkLst>
            <pc:docMk/>
            <pc:sldMk cId="3486160730" sldId="347"/>
            <ac:spMk id="9" creationId="{55A1BB72-5F0E-4BA2-B1E9-7DD346C3B158}"/>
          </ac:spMkLst>
        </pc:spChg>
        <pc:picChg chg="add mod ord">
          <ac:chgData name="Paul Thomas" userId="03b8835d-8f7c-4397-bf43-184399beba7d" providerId="ADAL" clId="{0C77AE74-1E74-4B17-888B-118268725CD9}" dt="2021-03-11T12:55:39.558" v="11037" actId="1076"/>
          <ac:picMkLst>
            <pc:docMk/>
            <pc:sldMk cId="3486160730" sldId="347"/>
            <ac:picMk id="5" creationId="{7B2FCAE4-31CF-4043-9F2F-89A6E09DE6B1}"/>
          </ac:picMkLst>
        </pc:picChg>
        <pc:picChg chg="add mod">
          <ac:chgData name="Paul Thomas" userId="03b8835d-8f7c-4397-bf43-184399beba7d" providerId="ADAL" clId="{0C77AE74-1E74-4B17-888B-118268725CD9}" dt="2021-03-11T12:55:43.919" v="11039" actId="14100"/>
          <ac:picMkLst>
            <pc:docMk/>
            <pc:sldMk cId="3486160730" sldId="347"/>
            <ac:picMk id="7" creationId="{37B04924-CCED-4683-B3A0-407049CE6B10}"/>
          </ac:picMkLst>
        </pc:picChg>
        <pc:picChg chg="add mod">
          <ac:chgData name="Paul Thomas" userId="03b8835d-8f7c-4397-bf43-184399beba7d" providerId="ADAL" clId="{0C77AE74-1E74-4B17-888B-118268725CD9}" dt="2021-03-11T13:01:39.169" v="11095" actId="14100"/>
          <ac:picMkLst>
            <pc:docMk/>
            <pc:sldMk cId="3486160730" sldId="347"/>
            <ac:picMk id="11" creationId="{DA50A4D5-4155-4199-86E7-CD2E6B2C4D01}"/>
          </ac:picMkLst>
        </pc:picChg>
      </pc:sldChg>
      <pc:sldChg chg="addSp delSp modSp new mod modClrScheme chgLayout modNotesTx">
        <pc:chgData name="Paul Thomas" userId="03b8835d-8f7c-4397-bf43-184399beba7d" providerId="ADAL" clId="{0C77AE74-1E74-4B17-888B-118268725CD9}" dt="2021-03-11T12:50:16.823" v="10526" actId="20577"/>
        <pc:sldMkLst>
          <pc:docMk/>
          <pc:sldMk cId="331307054" sldId="348"/>
        </pc:sldMkLst>
        <pc:spChg chg="del">
          <ac:chgData name="Paul Thomas" userId="03b8835d-8f7c-4397-bf43-184399beba7d" providerId="ADAL" clId="{0C77AE74-1E74-4B17-888B-118268725CD9}" dt="2021-03-11T12:46:33.826" v="10073" actId="700"/>
          <ac:spMkLst>
            <pc:docMk/>
            <pc:sldMk cId="331307054" sldId="348"/>
            <ac:spMk id="2" creationId="{084A3394-F489-4CF3-B3DD-512BB197A8B0}"/>
          </ac:spMkLst>
        </pc:spChg>
        <pc:spChg chg="del">
          <ac:chgData name="Paul Thomas" userId="03b8835d-8f7c-4397-bf43-184399beba7d" providerId="ADAL" clId="{0C77AE74-1E74-4B17-888B-118268725CD9}" dt="2021-03-11T12:46:33.826" v="10073" actId="700"/>
          <ac:spMkLst>
            <pc:docMk/>
            <pc:sldMk cId="331307054" sldId="348"/>
            <ac:spMk id="3" creationId="{D26C4CB2-1147-4219-9D40-1D5ADE4944E7}"/>
          </ac:spMkLst>
        </pc:spChg>
        <pc:spChg chg="add mod">
          <ac:chgData name="Paul Thomas" userId="03b8835d-8f7c-4397-bf43-184399beba7d" providerId="ADAL" clId="{0C77AE74-1E74-4B17-888B-118268725CD9}" dt="2021-03-11T12:49:57.005" v="10471" actId="1037"/>
          <ac:spMkLst>
            <pc:docMk/>
            <pc:sldMk cId="331307054" sldId="348"/>
            <ac:spMk id="6" creationId="{B2493CBB-A4B1-4F56-954F-8EAE469EADE9}"/>
          </ac:spMkLst>
        </pc:spChg>
        <pc:spChg chg="add mod">
          <ac:chgData name="Paul Thomas" userId="03b8835d-8f7c-4397-bf43-184399beba7d" providerId="ADAL" clId="{0C77AE74-1E74-4B17-888B-118268725CD9}" dt="2021-03-11T12:47:43.556" v="10102" actId="1076"/>
          <ac:spMkLst>
            <pc:docMk/>
            <pc:sldMk cId="331307054" sldId="348"/>
            <ac:spMk id="7" creationId="{423BF13F-AEB4-4059-AB2A-ADD74F6B6F4B}"/>
          </ac:spMkLst>
        </pc:spChg>
        <pc:spChg chg="add mod">
          <ac:chgData name="Paul Thomas" userId="03b8835d-8f7c-4397-bf43-184399beba7d" providerId="ADAL" clId="{0C77AE74-1E74-4B17-888B-118268725CD9}" dt="2021-03-11T12:48:51.688" v="10443" actId="1038"/>
          <ac:spMkLst>
            <pc:docMk/>
            <pc:sldMk cId="331307054" sldId="348"/>
            <ac:spMk id="13" creationId="{B0007FC5-E179-456D-A249-EB8DFE5F6E2D}"/>
          </ac:spMkLst>
        </pc:spChg>
        <pc:picChg chg="add mod">
          <ac:chgData name="Paul Thomas" userId="03b8835d-8f7c-4397-bf43-184399beba7d" providerId="ADAL" clId="{0C77AE74-1E74-4B17-888B-118268725CD9}" dt="2021-03-11T12:49:50.732" v="10458" actId="14100"/>
          <ac:picMkLst>
            <pc:docMk/>
            <pc:sldMk cId="331307054" sldId="348"/>
            <ac:picMk id="5" creationId="{755443D9-530C-4532-94FE-BCF1D10902DB}"/>
          </ac:picMkLst>
        </pc:picChg>
        <pc:picChg chg="add del mod">
          <ac:chgData name="Paul Thomas" userId="03b8835d-8f7c-4397-bf43-184399beba7d" providerId="ADAL" clId="{0C77AE74-1E74-4B17-888B-118268725CD9}" dt="2021-03-11T12:48:19.612" v="10146" actId="478"/>
          <ac:picMkLst>
            <pc:docMk/>
            <pc:sldMk cId="331307054" sldId="348"/>
            <ac:picMk id="9" creationId="{526079A8-127A-4BD1-8FCE-BBB2AAF68041}"/>
          </ac:picMkLst>
        </pc:picChg>
        <pc:picChg chg="add del mod">
          <ac:chgData name="Paul Thomas" userId="03b8835d-8f7c-4397-bf43-184399beba7d" providerId="ADAL" clId="{0C77AE74-1E74-4B17-888B-118268725CD9}" dt="2021-03-11T12:48:13.053" v="10108" actId="478"/>
          <ac:picMkLst>
            <pc:docMk/>
            <pc:sldMk cId="331307054" sldId="348"/>
            <ac:picMk id="11" creationId="{7DD282C1-307C-45BD-BCF7-51FE0C8764F8}"/>
          </ac:picMkLst>
        </pc:picChg>
      </pc:sldChg>
      <pc:sldChg chg="add del">
        <pc:chgData name="Paul Thomas" userId="03b8835d-8f7c-4397-bf43-184399beba7d" providerId="ADAL" clId="{0C77AE74-1E74-4B17-888B-118268725CD9}" dt="2021-03-10T12:35:49.468" v="7554" actId="47"/>
        <pc:sldMkLst>
          <pc:docMk/>
          <pc:sldMk cId="3757145074" sldId="453"/>
        </pc:sldMkLst>
      </pc:sldChg>
    </pc:docChg>
  </pc:docChgLst>
  <pc:docChgLst>
    <pc:chgData name="Paul Thomas" userId="03b8835d-8f7c-4397-bf43-184399beba7d" providerId="ADAL" clId="{E5646D5A-EF49-44DF-84F5-AFCF1F4AF59D}"/>
    <pc:docChg chg="undo custSel addSld delSld modSld sldOrd">
      <pc:chgData name="Paul Thomas" userId="03b8835d-8f7c-4397-bf43-184399beba7d" providerId="ADAL" clId="{E5646D5A-EF49-44DF-84F5-AFCF1F4AF59D}" dt="2021-02-05T11:45:27.008" v="1129"/>
      <pc:docMkLst>
        <pc:docMk/>
      </pc:docMkLst>
      <pc:sldChg chg="modSp mod">
        <pc:chgData name="Paul Thomas" userId="03b8835d-8f7c-4397-bf43-184399beba7d" providerId="ADAL" clId="{E5646D5A-EF49-44DF-84F5-AFCF1F4AF59D}" dt="2021-02-03T23:02:43.699" v="24" actId="20577"/>
        <pc:sldMkLst>
          <pc:docMk/>
          <pc:sldMk cId="2105838845" sldId="256"/>
        </pc:sldMkLst>
        <pc:spChg chg="mod">
          <ac:chgData name="Paul Thomas" userId="03b8835d-8f7c-4397-bf43-184399beba7d" providerId="ADAL" clId="{E5646D5A-EF49-44DF-84F5-AFCF1F4AF59D}" dt="2021-02-03T23:02:43.699" v="24" actId="20577"/>
          <ac:spMkLst>
            <pc:docMk/>
            <pc:sldMk cId="2105838845" sldId="256"/>
            <ac:spMk id="3" creationId="{96DFCCB6-BA8B-4441-9FF4-410EE98E7CFB}"/>
          </ac:spMkLst>
        </pc:spChg>
      </pc:sldChg>
      <pc:sldChg chg="modSp mod">
        <pc:chgData name="Paul Thomas" userId="03b8835d-8f7c-4397-bf43-184399beba7d" providerId="ADAL" clId="{E5646D5A-EF49-44DF-84F5-AFCF1F4AF59D}" dt="2021-02-04T10:00:09.033" v="945" actId="20577"/>
        <pc:sldMkLst>
          <pc:docMk/>
          <pc:sldMk cId="966566919" sldId="257"/>
        </pc:sldMkLst>
        <pc:spChg chg="mod">
          <ac:chgData name="Paul Thomas" userId="03b8835d-8f7c-4397-bf43-184399beba7d" providerId="ADAL" clId="{E5646D5A-EF49-44DF-84F5-AFCF1F4AF59D}" dt="2021-02-04T10:00:09.033" v="945" actId="20577"/>
          <ac:spMkLst>
            <pc:docMk/>
            <pc:sldMk cId="966566919" sldId="257"/>
            <ac:spMk id="3" creationId="{A2BCD738-466F-4D79-BD0D-F0C8DDAD4725}"/>
          </ac:spMkLst>
        </pc:spChg>
      </pc:sldChg>
      <pc:sldChg chg="modSp mod">
        <pc:chgData name="Paul Thomas" userId="03b8835d-8f7c-4397-bf43-184399beba7d" providerId="ADAL" clId="{E5646D5A-EF49-44DF-84F5-AFCF1F4AF59D}" dt="2021-02-05T11:44:55.547" v="1127" actId="20577"/>
        <pc:sldMkLst>
          <pc:docMk/>
          <pc:sldMk cId="1998871930" sldId="258"/>
        </pc:sldMkLst>
        <pc:spChg chg="mod">
          <ac:chgData name="Paul Thomas" userId="03b8835d-8f7c-4397-bf43-184399beba7d" providerId="ADAL" clId="{E5646D5A-EF49-44DF-84F5-AFCF1F4AF59D}" dt="2021-02-05T11:44:55.547" v="1127" actId="20577"/>
          <ac:spMkLst>
            <pc:docMk/>
            <pc:sldMk cId="1998871930" sldId="258"/>
            <ac:spMk id="3" creationId="{256FD605-60DF-4589-BAAE-C7A3D5E9D468}"/>
          </ac:spMkLst>
        </pc:spChg>
      </pc:sldChg>
      <pc:sldChg chg="modSp mod">
        <pc:chgData name="Paul Thomas" userId="03b8835d-8f7c-4397-bf43-184399beba7d" providerId="ADAL" clId="{E5646D5A-EF49-44DF-84F5-AFCF1F4AF59D}" dt="2021-02-04T09:44:42.182" v="461" actId="20577"/>
        <pc:sldMkLst>
          <pc:docMk/>
          <pc:sldMk cId="3911277369" sldId="259"/>
        </pc:sldMkLst>
        <pc:spChg chg="mod">
          <ac:chgData name="Paul Thomas" userId="03b8835d-8f7c-4397-bf43-184399beba7d" providerId="ADAL" clId="{E5646D5A-EF49-44DF-84F5-AFCF1F4AF59D}" dt="2021-02-04T09:44:42.182" v="461" actId="20577"/>
          <ac:spMkLst>
            <pc:docMk/>
            <pc:sldMk cId="3911277369" sldId="259"/>
            <ac:spMk id="3" creationId="{7CB59BB7-10B3-440A-8F3C-E58C9ED025C5}"/>
          </ac:spMkLst>
        </pc:spChg>
      </pc:sldChg>
      <pc:sldChg chg="modSp mod">
        <pc:chgData name="Paul Thomas" userId="03b8835d-8f7c-4397-bf43-184399beba7d" providerId="ADAL" clId="{E5646D5A-EF49-44DF-84F5-AFCF1F4AF59D}" dt="2021-02-05T11:32:30.249" v="1110" actId="27636"/>
        <pc:sldMkLst>
          <pc:docMk/>
          <pc:sldMk cId="1090172353" sldId="260"/>
        </pc:sldMkLst>
        <pc:spChg chg="mod">
          <ac:chgData name="Paul Thomas" userId="03b8835d-8f7c-4397-bf43-184399beba7d" providerId="ADAL" clId="{E5646D5A-EF49-44DF-84F5-AFCF1F4AF59D}" dt="2021-02-05T11:32:30.249" v="1110" actId="27636"/>
          <ac:spMkLst>
            <pc:docMk/>
            <pc:sldMk cId="1090172353" sldId="260"/>
            <ac:spMk id="3" creationId="{C5240EA9-8E6C-48CA-BA63-10B8962F2C10}"/>
          </ac:spMkLst>
        </pc:spChg>
      </pc:sldChg>
      <pc:sldChg chg="modSp mod">
        <pc:chgData name="Paul Thomas" userId="03b8835d-8f7c-4397-bf43-184399beba7d" providerId="ADAL" clId="{E5646D5A-EF49-44DF-84F5-AFCF1F4AF59D}" dt="2021-02-04T09:54:47.096" v="739" actId="20577"/>
        <pc:sldMkLst>
          <pc:docMk/>
          <pc:sldMk cId="1178066072" sldId="261"/>
        </pc:sldMkLst>
        <pc:spChg chg="mod">
          <ac:chgData name="Paul Thomas" userId="03b8835d-8f7c-4397-bf43-184399beba7d" providerId="ADAL" clId="{E5646D5A-EF49-44DF-84F5-AFCF1F4AF59D}" dt="2021-02-04T09:54:47.096" v="739" actId="20577"/>
          <ac:spMkLst>
            <pc:docMk/>
            <pc:sldMk cId="1178066072" sldId="261"/>
            <ac:spMk id="2" creationId="{62054649-932C-4C4A-B5AD-9B69DE885016}"/>
          </ac:spMkLst>
        </pc:spChg>
        <pc:spChg chg="mod">
          <ac:chgData name="Paul Thomas" userId="03b8835d-8f7c-4397-bf43-184399beba7d" providerId="ADAL" clId="{E5646D5A-EF49-44DF-84F5-AFCF1F4AF59D}" dt="2021-02-04T09:49:48.948" v="610" actId="20577"/>
          <ac:spMkLst>
            <pc:docMk/>
            <pc:sldMk cId="1178066072" sldId="261"/>
            <ac:spMk id="3" creationId="{8A3B1158-B6B3-40AD-A5EB-2115C8FE28BD}"/>
          </ac:spMkLst>
        </pc:spChg>
      </pc:sldChg>
      <pc:sldChg chg="modSp mod">
        <pc:chgData name="Paul Thomas" userId="03b8835d-8f7c-4397-bf43-184399beba7d" providerId="ADAL" clId="{E5646D5A-EF49-44DF-84F5-AFCF1F4AF59D}" dt="2021-02-04T09:54:53.982" v="740" actId="20577"/>
        <pc:sldMkLst>
          <pc:docMk/>
          <pc:sldMk cId="3839452282" sldId="262"/>
        </pc:sldMkLst>
        <pc:spChg chg="mod">
          <ac:chgData name="Paul Thomas" userId="03b8835d-8f7c-4397-bf43-184399beba7d" providerId="ADAL" clId="{E5646D5A-EF49-44DF-84F5-AFCF1F4AF59D}" dt="2021-02-04T09:54:53.982" v="740" actId="20577"/>
          <ac:spMkLst>
            <pc:docMk/>
            <pc:sldMk cId="3839452282" sldId="262"/>
            <ac:spMk id="2" creationId="{BD30B10A-6C27-4C26-8BE8-AF7E11403EA7}"/>
          </ac:spMkLst>
        </pc:spChg>
      </pc:sldChg>
      <pc:sldChg chg="modSp mod">
        <pc:chgData name="Paul Thomas" userId="03b8835d-8f7c-4397-bf43-184399beba7d" providerId="ADAL" clId="{E5646D5A-EF49-44DF-84F5-AFCF1F4AF59D}" dt="2021-02-04T10:01:04.041" v="1036" actId="20577"/>
        <pc:sldMkLst>
          <pc:docMk/>
          <pc:sldMk cId="1549210137" sldId="263"/>
        </pc:sldMkLst>
        <pc:spChg chg="mod">
          <ac:chgData name="Paul Thomas" userId="03b8835d-8f7c-4397-bf43-184399beba7d" providerId="ADAL" clId="{E5646D5A-EF49-44DF-84F5-AFCF1F4AF59D}" dt="2021-02-04T09:55:19.328" v="744" actId="20577"/>
          <ac:spMkLst>
            <pc:docMk/>
            <pc:sldMk cId="1549210137" sldId="263"/>
            <ac:spMk id="2" creationId="{C390FA0A-890D-4879-8EF5-52F126F8EC00}"/>
          </ac:spMkLst>
        </pc:spChg>
        <pc:spChg chg="mod">
          <ac:chgData name="Paul Thomas" userId="03b8835d-8f7c-4397-bf43-184399beba7d" providerId="ADAL" clId="{E5646D5A-EF49-44DF-84F5-AFCF1F4AF59D}" dt="2021-02-04T10:01:04.041" v="1036" actId="20577"/>
          <ac:spMkLst>
            <pc:docMk/>
            <pc:sldMk cId="1549210137" sldId="263"/>
            <ac:spMk id="3" creationId="{D207D31D-22D9-48F1-83EA-2729E9DC2019}"/>
          </ac:spMkLst>
        </pc:spChg>
      </pc:sldChg>
      <pc:sldChg chg="modSp mod">
        <pc:chgData name="Paul Thomas" userId="03b8835d-8f7c-4397-bf43-184399beba7d" providerId="ADAL" clId="{E5646D5A-EF49-44DF-84F5-AFCF1F4AF59D}" dt="2021-02-04T09:56:37.101" v="779"/>
        <pc:sldMkLst>
          <pc:docMk/>
          <pc:sldMk cId="426436086" sldId="264"/>
        </pc:sldMkLst>
        <pc:spChg chg="mod">
          <ac:chgData name="Paul Thomas" userId="03b8835d-8f7c-4397-bf43-184399beba7d" providerId="ADAL" clId="{E5646D5A-EF49-44DF-84F5-AFCF1F4AF59D}" dt="2021-02-04T09:55:30.258" v="745" actId="20577"/>
          <ac:spMkLst>
            <pc:docMk/>
            <pc:sldMk cId="426436086" sldId="264"/>
            <ac:spMk id="2" creationId="{6B798D3F-8403-4FDC-B979-BAF0B3AB791F}"/>
          </ac:spMkLst>
        </pc:spChg>
        <pc:spChg chg="mod">
          <ac:chgData name="Paul Thomas" userId="03b8835d-8f7c-4397-bf43-184399beba7d" providerId="ADAL" clId="{E5646D5A-EF49-44DF-84F5-AFCF1F4AF59D}" dt="2021-02-04T09:56:37.101" v="779"/>
          <ac:spMkLst>
            <pc:docMk/>
            <pc:sldMk cId="426436086" sldId="264"/>
            <ac:spMk id="3" creationId="{27B7D79B-D46F-4061-8A13-44E0D877936D}"/>
          </ac:spMkLst>
        </pc:spChg>
      </pc:sldChg>
      <pc:sldChg chg="modSp mod">
        <pc:chgData name="Paul Thomas" userId="03b8835d-8f7c-4397-bf43-184399beba7d" providerId="ADAL" clId="{E5646D5A-EF49-44DF-84F5-AFCF1F4AF59D}" dt="2021-02-04T10:01:26.232" v="1045" actId="20577"/>
        <pc:sldMkLst>
          <pc:docMk/>
          <pc:sldMk cId="932766320" sldId="265"/>
        </pc:sldMkLst>
        <pc:spChg chg="mod">
          <ac:chgData name="Paul Thomas" userId="03b8835d-8f7c-4397-bf43-184399beba7d" providerId="ADAL" clId="{E5646D5A-EF49-44DF-84F5-AFCF1F4AF59D}" dt="2021-02-04T09:55:01.389" v="743" actId="20577"/>
          <ac:spMkLst>
            <pc:docMk/>
            <pc:sldMk cId="932766320" sldId="265"/>
            <ac:spMk id="2" creationId="{5E6E72C1-B1CC-4CB1-AE72-6AC2279F2CFD}"/>
          </ac:spMkLst>
        </pc:spChg>
        <pc:spChg chg="mod">
          <ac:chgData name="Paul Thomas" userId="03b8835d-8f7c-4397-bf43-184399beba7d" providerId="ADAL" clId="{E5646D5A-EF49-44DF-84F5-AFCF1F4AF59D}" dt="2021-02-04T10:01:26.232" v="1045" actId="20577"/>
          <ac:spMkLst>
            <pc:docMk/>
            <pc:sldMk cId="932766320" sldId="265"/>
            <ac:spMk id="3" creationId="{8433331E-78FE-4A5F-BB4F-99CE67AB2288}"/>
          </ac:spMkLst>
        </pc:spChg>
      </pc:sldChg>
      <pc:sldChg chg="modSp mod">
        <pc:chgData name="Paul Thomas" userId="03b8835d-8f7c-4397-bf43-184399beba7d" providerId="ADAL" clId="{E5646D5A-EF49-44DF-84F5-AFCF1F4AF59D}" dt="2021-02-04T09:49:31.121" v="574" actId="20577"/>
        <pc:sldMkLst>
          <pc:docMk/>
          <pc:sldMk cId="706050016" sldId="266"/>
        </pc:sldMkLst>
        <pc:spChg chg="mod">
          <ac:chgData name="Paul Thomas" userId="03b8835d-8f7c-4397-bf43-184399beba7d" providerId="ADAL" clId="{E5646D5A-EF49-44DF-84F5-AFCF1F4AF59D}" dt="2021-02-04T09:49:31.121" v="574" actId="20577"/>
          <ac:spMkLst>
            <pc:docMk/>
            <pc:sldMk cId="706050016" sldId="266"/>
            <ac:spMk id="3" creationId="{785A294B-4951-4306-8B59-0E2D438AA7DC}"/>
          </ac:spMkLst>
        </pc:spChg>
      </pc:sldChg>
      <pc:sldChg chg="addSp delSp modSp new mod ord">
        <pc:chgData name="Paul Thomas" userId="03b8835d-8f7c-4397-bf43-184399beba7d" providerId="ADAL" clId="{E5646D5A-EF49-44DF-84F5-AFCF1F4AF59D}" dt="2021-02-05T11:32:50.528" v="1112" actId="207"/>
        <pc:sldMkLst>
          <pc:docMk/>
          <pc:sldMk cId="575371450" sldId="267"/>
        </pc:sldMkLst>
        <pc:spChg chg="mod">
          <ac:chgData name="Paul Thomas" userId="03b8835d-8f7c-4397-bf43-184399beba7d" providerId="ADAL" clId="{E5646D5A-EF49-44DF-84F5-AFCF1F4AF59D}" dt="2021-02-05T11:32:50.528" v="1112" actId="207"/>
          <ac:spMkLst>
            <pc:docMk/>
            <pc:sldMk cId="575371450" sldId="267"/>
            <ac:spMk id="2" creationId="{90B09ACA-6741-4680-B0F3-960D3A1A11A9}"/>
          </ac:spMkLst>
        </pc:spChg>
        <pc:spChg chg="del">
          <ac:chgData name="Paul Thomas" userId="03b8835d-8f7c-4397-bf43-184399beba7d" providerId="ADAL" clId="{E5646D5A-EF49-44DF-84F5-AFCF1F4AF59D}" dt="2021-02-05T11:29:27.307" v="1064" actId="478"/>
          <ac:spMkLst>
            <pc:docMk/>
            <pc:sldMk cId="575371450" sldId="267"/>
            <ac:spMk id="3" creationId="{B59040D4-A038-43F3-ABE6-93DD00D9E537}"/>
          </ac:spMkLst>
        </pc:spChg>
        <pc:spChg chg="add mod">
          <ac:chgData name="Paul Thomas" userId="03b8835d-8f7c-4397-bf43-184399beba7d" providerId="ADAL" clId="{E5646D5A-EF49-44DF-84F5-AFCF1F4AF59D}" dt="2021-02-05T11:29:10.257" v="1047"/>
          <ac:spMkLst>
            <pc:docMk/>
            <pc:sldMk cId="575371450" sldId="267"/>
            <ac:spMk id="5" creationId="{0D5FFEB3-8174-48D1-90B3-6A8CF0048460}"/>
          </ac:spMkLst>
        </pc:spChg>
        <pc:picChg chg="add mod">
          <ac:chgData name="Paul Thomas" userId="03b8835d-8f7c-4397-bf43-184399beba7d" providerId="ADAL" clId="{E5646D5A-EF49-44DF-84F5-AFCF1F4AF59D}" dt="2021-02-05T11:29:53.785" v="1068" actId="12788"/>
          <ac:picMkLst>
            <pc:docMk/>
            <pc:sldMk cId="575371450" sldId="267"/>
            <ac:picMk id="4" creationId="{2A0AABFD-5844-403C-9B14-8D143E8BC04F}"/>
          </ac:picMkLst>
        </pc:picChg>
      </pc:sldChg>
      <pc:sldChg chg="modSp add del">
        <pc:chgData name="Paul Thomas" userId="03b8835d-8f7c-4397-bf43-184399beba7d" providerId="ADAL" clId="{E5646D5A-EF49-44DF-84F5-AFCF1F4AF59D}" dt="2021-02-03T23:04:03.779" v="51" actId="2696"/>
        <pc:sldMkLst>
          <pc:docMk/>
          <pc:sldMk cId="1439753193" sldId="267"/>
        </pc:sldMkLst>
        <pc:spChg chg="mod">
          <ac:chgData name="Paul Thomas" userId="03b8835d-8f7c-4397-bf43-184399beba7d" providerId="ADAL" clId="{E5646D5A-EF49-44DF-84F5-AFCF1F4AF59D}" dt="2021-02-03T23:04:02.795" v="50" actId="27636"/>
          <ac:spMkLst>
            <pc:docMk/>
            <pc:sldMk cId="1439753193" sldId="267"/>
            <ac:spMk id="2" creationId="{D85E547E-CFAB-4F26-8B90-1C041FEEF8A7}"/>
          </ac:spMkLst>
        </pc:spChg>
      </pc:sldChg>
      <pc:sldChg chg="modSp add del">
        <pc:chgData name="Paul Thomas" userId="03b8835d-8f7c-4397-bf43-184399beba7d" providerId="ADAL" clId="{E5646D5A-EF49-44DF-84F5-AFCF1F4AF59D}" dt="2021-02-03T23:04:04.888" v="55" actId="2696"/>
        <pc:sldMkLst>
          <pc:docMk/>
          <pc:sldMk cId="2047422741" sldId="267"/>
        </pc:sldMkLst>
        <pc:spChg chg="mod">
          <ac:chgData name="Paul Thomas" userId="03b8835d-8f7c-4397-bf43-184399beba7d" providerId="ADAL" clId="{E5646D5A-EF49-44DF-84F5-AFCF1F4AF59D}" dt="2021-02-03T23:04:04.785" v="54" actId="27636"/>
          <ac:spMkLst>
            <pc:docMk/>
            <pc:sldMk cId="2047422741" sldId="267"/>
            <ac:spMk id="2" creationId="{B28E19F8-DDDC-40F6-A7D8-A707067E8772}"/>
          </ac:spMkLst>
        </pc:spChg>
      </pc:sldChg>
      <pc:sldChg chg="addSp delSp modSp new mod ord">
        <pc:chgData name="Paul Thomas" userId="03b8835d-8f7c-4397-bf43-184399beba7d" providerId="ADAL" clId="{E5646D5A-EF49-44DF-84F5-AFCF1F4AF59D}" dt="2021-02-05T11:33:01.166" v="1114"/>
        <pc:sldMkLst>
          <pc:docMk/>
          <pc:sldMk cId="3035043993" sldId="268"/>
        </pc:sldMkLst>
        <pc:spChg chg="mod">
          <ac:chgData name="Paul Thomas" userId="03b8835d-8f7c-4397-bf43-184399beba7d" providerId="ADAL" clId="{E5646D5A-EF49-44DF-84F5-AFCF1F4AF59D}" dt="2021-02-05T11:31:50.804" v="1096" actId="12788"/>
          <ac:spMkLst>
            <pc:docMk/>
            <pc:sldMk cId="3035043993" sldId="268"/>
            <ac:spMk id="2" creationId="{D6F83433-95BA-4CFE-AFC3-DF0414F146D5}"/>
          </ac:spMkLst>
        </pc:spChg>
        <pc:spChg chg="del">
          <ac:chgData name="Paul Thomas" userId="03b8835d-8f7c-4397-bf43-184399beba7d" providerId="ADAL" clId="{E5646D5A-EF49-44DF-84F5-AFCF1F4AF59D}" dt="2021-02-05T11:31:38.658" v="1072" actId="478"/>
          <ac:spMkLst>
            <pc:docMk/>
            <pc:sldMk cId="3035043993" sldId="268"/>
            <ac:spMk id="3" creationId="{908E3CBC-D930-423B-80A7-F532F8DD3884}"/>
          </ac:spMkLst>
        </pc:spChg>
        <pc:picChg chg="add mod">
          <ac:chgData name="Paul Thomas" userId="03b8835d-8f7c-4397-bf43-184399beba7d" providerId="ADAL" clId="{E5646D5A-EF49-44DF-84F5-AFCF1F4AF59D}" dt="2021-02-05T11:31:55.585" v="1097" actId="12788"/>
          <ac:picMkLst>
            <pc:docMk/>
            <pc:sldMk cId="3035043993" sldId="268"/>
            <ac:picMk id="5" creationId="{48D290A6-742C-427A-8A98-A50F7FC38743}"/>
          </ac:picMkLst>
        </pc:picChg>
      </pc:sldChg>
      <pc:sldChg chg="modSp add mod ord">
        <pc:chgData name="Paul Thomas" userId="03b8835d-8f7c-4397-bf43-184399beba7d" providerId="ADAL" clId="{E5646D5A-EF49-44DF-84F5-AFCF1F4AF59D}" dt="2021-02-05T11:32:21.836" v="1108" actId="27636"/>
        <pc:sldMkLst>
          <pc:docMk/>
          <pc:sldMk cId="1965135209" sldId="269"/>
        </pc:sldMkLst>
        <pc:spChg chg="mod">
          <ac:chgData name="Paul Thomas" userId="03b8835d-8f7c-4397-bf43-184399beba7d" providerId="ADAL" clId="{E5646D5A-EF49-44DF-84F5-AFCF1F4AF59D}" dt="2021-02-05T11:32:21.836" v="1108" actId="27636"/>
          <ac:spMkLst>
            <pc:docMk/>
            <pc:sldMk cId="1965135209" sldId="269"/>
            <ac:spMk id="3" creationId="{C5240EA9-8E6C-48CA-BA63-10B8962F2C10}"/>
          </ac:spMkLst>
        </pc:spChg>
      </pc:sldChg>
      <pc:sldChg chg="modSp add del mod">
        <pc:chgData name="Paul Thomas" userId="03b8835d-8f7c-4397-bf43-184399beba7d" providerId="ADAL" clId="{E5646D5A-EF49-44DF-84F5-AFCF1F4AF59D}" dt="2021-02-05T11:45:07.707" v="1128" actId="47"/>
        <pc:sldMkLst>
          <pc:docMk/>
          <pc:sldMk cId="3625801489" sldId="270"/>
        </pc:sldMkLst>
        <pc:spChg chg="mod">
          <ac:chgData name="Paul Thomas" userId="03b8835d-8f7c-4397-bf43-184399beba7d" providerId="ADAL" clId="{E5646D5A-EF49-44DF-84F5-AFCF1F4AF59D}" dt="2021-02-05T11:44:30.177" v="1116" actId="27636"/>
          <ac:spMkLst>
            <pc:docMk/>
            <pc:sldMk cId="3625801489" sldId="270"/>
            <ac:spMk id="3" creationId="{17A4FA54-B62B-4AEC-B0A3-3AB3F3CD6D77}"/>
          </ac:spMkLst>
        </pc:spChg>
      </pc:sldChg>
      <pc:sldChg chg="add del">
        <pc:chgData name="Paul Thomas" userId="03b8835d-8f7c-4397-bf43-184399beba7d" providerId="ADAL" clId="{E5646D5A-EF49-44DF-84F5-AFCF1F4AF59D}" dt="2021-02-05T11:44:43.776" v="1117" actId="47"/>
        <pc:sldMkLst>
          <pc:docMk/>
          <pc:sldMk cId="3083896979" sldId="310"/>
        </pc:sldMkLst>
      </pc:sldChg>
      <pc:sldChg chg="add">
        <pc:chgData name="Paul Thomas" userId="03b8835d-8f7c-4397-bf43-184399beba7d" providerId="ADAL" clId="{E5646D5A-EF49-44DF-84F5-AFCF1F4AF59D}" dt="2021-02-05T11:44:30.101" v="1115" actId="22"/>
        <pc:sldMkLst>
          <pc:docMk/>
          <pc:sldMk cId="4135996721" sldId="311"/>
        </pc:sldMkLst>
      </pc:sldChg>
      <pc:sldChg chg="add">
        <pc:chgData name="Paul Thomas" userId="03b8835d-8f7c-4397-bf43-184399beba7d" providerId="ADAL" clId="{E5646D5A-EF49-44DF-84F5-AFCF1F4AF59D}" dt="2021-02-05T11:44:30.101" v="1115" actId="22"/>
        <pc:sldMkLst>
          <pc:docMk/>
          <pc:sldMk cId="112851615" sldId="313"/>
        </pc:sldMkLst>
      </pc:sldChg>
      <pc:sldChg chg="add">
        <pc:chgData name="Paul Thomas" userId="03b8835d-8f7c-4397-bf43-184399beba7d" providerId="ADAL" clId="{E5646D5A-EF49-44DF-84F5-AFCF1F4AF59D}" dt="2021-02-05T11:44:30.101" v="1115" actId="22"/>
        <pc:sldMkLst>
          <pc:docMk/>
          <pc:sldMk cId="2611431640" sldId="314"/>
        </pc:sldMkLst>
      </pc:sldChg>
      <pc:sldChg chg="add">
        <pc:chgData name="Paul Thomas" userId="03b8835d-8f7c-4397-bf43-184399beba7d" providerId="ADAL" clId="{E5646D5A-EF49-44DF-84F5-AFCF1F4AF59D}" dt="2021-02-05T11:44:30.101" v="1115" actId="22"/>
        <pc:sldMkLst>
          <pc:docMk/>
          <pc:sldMk cId="1612310494" sldId="315"/>
        </pc:sldMkLst>
      </pc:sldChg>
      <pc:sldChg chg="add">
        <pc:chgData name="Paul Thomas" userId="03b8835d-8f7c-4397-bf43-184399beba7d" providerId="ADAL" clId="{E5646D5A-EF49-44DF-84F5-AFCF1F4AF59D}" dt="2021-02-05T11:44:30.101" v="1115" actId="22"/>
        <pc:sldMkLst>
          <pc:docMk/>
          <pc:sldMk cId="1132035679" sldId="316"/>
        </pc:sldMkLst>
      </pc:sldChg>
      <pc:sldChg chg="add">
        <pc:chgData name="Paul Thomas" userId="03b8835d-8f7c-4397-bf43-184399beba7d" providerId="ADAL" clId="{E5646D5A-EF49-44DF-84F5-AFCF1F4AF59D}" dt="2021-02-05T11:44:30.101" v="1115" actId="22"/>
        <pc:sldMkLst>
          <pc:docMk/>
          <pc:sldMk cId="2262633479" sldId="317"/>
        </pc:sldMkLst>
      </pc:sldChg>
      <pc:sldChg chg="add setBg">
        <pc:chgData name="Paul Thomas" userId="03b8835d-8f7c-4397-bf43-184399beba7d" providerId="ADAL" clId="{E5646D5A-EF49-44DF-84F5-AFCF1F4AF59D}" dt="2021-02-05T11:45:27.008" v="1129"/>
        <pc:sldMkLst>
          <pc:docMk/>
          <pc:sldMk cId="3408818693" sldId="323"/>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8-16T04:23:12.946"/>
    </inkml:context>
    <inkml:brush xml:id="br0">
      <inkml:brushProperty name="width" value="0.05" units="cm"/>
      <inkml:brushProperty name="height" value="0.05" units="cm"/>
      <inkml:brushProperty name="color" value="#008C3A"/>
      <inkml:brushProperty name="ignorePressure" value="1"/>
    </inkml:brush>
  </inkml:definitions>
  <inkml:trace contextRef="#ctx0" brushRef="#br0">2914 417,'0'0,"0"0,0 0,0 0,0 0,0 0,0-2,0-3,0-6,-3-2,-6-5,-1 2,0 3</inkml:trace>
  <inkml:trace contextRef="#ctx0" brushRef="#br0" timeOffset="674.21">2435 1,'-411'2,"163"30,174-19,-144 23,-104 29,217-37,4 3,0 2,3 3,83-30,-81 31,1 4,4 2,4 2,-72 47,-6 8,123-62,35-34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8-16T04:23:15.756"/>
    </inkml:context>
    <inkml:brush xml:id="br0">
      <inkml:brushProperty name="width" value="0.05" units="cm"/>
      <inkml:brushProperty name="height" value="0.05" units="cm"/>
      <inkml:brushProperty name="color" value="#008C3A"/>
      <inkml:brushProperty name="ignorePressure" value="1"/>
    </inkml:brush>
  </inkml:definitions>
  <inkml:trace contextRef="#ctx0" brushRef="#br0">2574 81,'-40'66,"-80"140,88-158,-2-1,-2-1,-2-2,-2-2,-1-2,-3-1,-1-3,-1-1,-2-3,-15 7,22-19,-1-2,-1-1,0-2,-1-2,-1-3,0-1,0-2,-25 0,34-1,0-1,0-2,0-1,-1-2,1-2,0-1,0-2,0-1,1-2,-10-5,-7-11,0-2,2-2,1-3,-17-15,52 36,-120-87,5-7,5-4,-24-34,-132-114,260 238,14 13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8-16T04:23:29.059"/>
    </inkml:context>
    <inkml:brush xml:id="br0">
      <inkml:brushProperty name="width" value="0.05" units="cm"/>
      <inkml:brushProperty name="height" value="0.05" units="cm"/>
      <inkml:brushProperty name="color" value="#008C3A"/>
      <inkml:brushProperty name="ignorePressure" value="1"/>
    </inkml:brush>
  </inkml:definitions>
  <inkml:trace contextRef="#ctx0" brushRef="#br0">2018 83,'16'15,"0"1,-2 0,0 1,-1 1,0 0,-2 0,1 2,9 32,-2 0,8 35,-26-83,5 18,0 0,-1 1,-2-1,0 1,-1 0,-2 0,0-1,-1 1,-2 0,0-1,-3 7,3-12,0 0,-2 0,0 0,-1-1,0 0,-2 0,0-1,0 0,-2 0,1-1,-2 0,0 0,-1-2,0 1,-1-1,0-1,-10 6,-9 0,-1-2,-1-1,0-2,-1-1,-22 3,-10-3,0-2,-1-3,0-4,0-2,-61-9,81 7,0-3,0-1,0-3,1-1,0-3,1-2,1-2,0-1,1-3,-32-21,-22-26,2-4,3-5,-76-83,111 96,4-2,2-3,3-2,-9-24,-8-42,53 112,12 25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7-02T04:27:30.811"/>
    </inkml:context>
    <inkml:brush xml:id="br0">
      <inkml:brushProperty name="width" value="0.05" units="cm"/>
      <inkml:brushProperty name="height" value="0.05" units="cm"/>
      <inkml:brushProperty name="color" value="#008C3A"/>
      <inkml:brushProperty name="ignorePressure" value="1"/>
    </inkml:brush>
  </inkml:definitions>
  <inkml:trace contextRef="#ctx0" brushRef="#br0">1768 253,'0'0,"0"0,0 0,0 0,0 0,0 0,0-1,0-2,0-4,-2 0,-3-4,-1 1,0 2</inkml:trace>
  <inkml:trace contextRef="#ctx0" brushRef="#br0" timeOffset="1">1477 1,'-249'1,"99"19,105-12,-88 13,-62 19,131-23,3 2,0 1,1 1,51-17,-49 19,0 1,3 3,2 0,-43 29,-4 4,74-37,22-20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8-16T04:53:09.370"/>
    </inkml:context>
    <inkml:brush xml:id="br0">
      <inkml:brushProperty name="width" value="0.05" units="cm"/>
      <inkml:brushProperty name="height" value="0.05" units="cm"/>
      <inkml:brushProperty name="color" value="#FFFFFF"/>
      <inkml:brushProperty name="ignorePressure" value="1"/>
    </inkml:brush>
  </inkml:definitions>
  <inkml:trace contextRef="#ctx0" brushRef="#br0">694 802,'-3'1,"0"-1,0 1,0-1,0 1,0 0,0 0,1 0,-1 0,0 1,0-1,1 1,-2 1,-6 4,0 1,-4 5,8-6,5-7,1 0,-1 1,1-1,-1 1,1-1,-1 1,1-1,-1 1,1-1,0 1,0-1,-1 1,1 0,0-1,0 1,-1 0,1-1,0 1,0 0,0-1,0 1,0-1,1 1,-1-1,0 0,0 1,0-1,1 0,-1 1,0-1,0 0,1 1,-1-1,0 0,1 1,-1-1,0 0,1 0,-1 1,0-1,1 0,-1 0,4 1,-1 0,0 0,0 0,0-1,0 1,1-1,0 0,5 0,0-1,1-1,-1 1,0-1,0-1,0 0,0 0,0 0,-1-1,0-1,0 1,0-1,0-1,-1 0,1 0,-1 0,-1-1,0 0,1 0,0-3,-6 9,-1 1,0 0,1-1,-1 1,0-1,0 1,1-1,-1 1,0-1,0 1,0-1,0 1,0-1,0 1,0-1,0 1,0-1,0 0,0 1,0 0,-1 0,1-1,0 1,0 0,-1 0,1 0,0 0,-1 0,1 0,0 0,-1 0,1 0,0-1,-1 1,1 1,0-1,-1 0,1 0,0 0,-1 0,1 0,0 0,-1 0,1 0,0 0,-1 1,1-1,0 0,0 0,-1 1,-8 3,0 2,0-1,-1 2,-8 6</inkml:trace>
  <inkml:trace contextRef="#ctx0" brushRef="#br0" timeOffset="1">1743 892,'0'2,"1"0,-1 1,1-1,0 0,0 0,0 1,0-1,0 0,0 0,0 0,1 0,-1 0,2 0,-2 0,0-1,0 0,0 0,0 0,0 0,0 0,0 0,0 0,1 0,-1-1,0 1,1 0,-1-1,1 1,-1-1,1 1,-1-1,1 0,-1 0,1 0,0 1,4 3,-3-1</inkml:trace>
  <inkml:trace contextRef="#ctx0" brushRef="#br0" timeOffset="2">665 1802,'70'71,"-10"-10,-7-4,19 13,-52-52,1-2,0 0,1-1,0-1,18 7,-24-14,-1-2,1 0,0 0,1-2,-1 0,0-1,1 0,0-2,-1 0,1 0,-1-2,1 0,-1-1,1 0,10-5,-3 0,-1-1,0-1,0-1,-1-1,-1-1,0 0,-1-2,0 0,-1-2,2-3,8-10,-2-1,-1-2,-2 0,-1-1,-1-2,-2 0,-2-1,-2-1,8-26,-18 44,-1 0,1-15,-3 12</inkml:trace>
  <inkml:trace contextRef="#ctx0" brushRef="#br0" timeOffset="3">458 377,'4'-4,"-1"0,1 0,-1-1,0 0,0 0,10-15,9-8,1 2,1 0,1 2,2 1,0 1,1 1,2 1,3-1,1 2,1 1,0 2,2 2,-1 1,12-1,-15 6,1 2,-1 1,1 2,0 1,30 2,-17 3,-1 3,0 1,-1 2,2 3,21 8,-2 3,24 14,11 10,6 9,-33-14,-2 3,16 16,-45-28,-2 2,-2 2,-1 1,3 7,-5-1,-3 2,-1 1,-2 1,-3 2,-1 1,-3 1,-2 1,-2 2,-2 3,-3 0,-2 1,-2 1,-3 0,-3-1,-3 2,-3 31,-4-27,-2 1,-3-1,-3-1,-3 0,-3-1,-9 17,-7 6,-3-3,-39 61,45-93,-1-1,-3-1,-2-2,-32 29,33-39,-2-2,-1-2,-24 14,33-27,0-2,0-1,-2-1,0-2,-18 4,-9-2,-1-2,0-2,0-4,-1-2,0-3,-1-3,1-2,0-4,1-2,-1-2,-27-11,45 8,1-2,1-2,0-2,1-2,2-2,0-1,-33-27,20 9,2-3,2-2,2-2,2-2,-2-8,12 13,3-2,2-1,2-1,2-2,2 0,3-2,2 0,2-1,3-1,-1-20,5 4,3 1,2-1,4 0,4 1,2-1,3 1,4 0,2 1,4 0,3 1,19-41,-16 58,1 0,3 2,3 1,1 1,2 2,3 2,1 1,8-4,13-8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8-16T04:54:25.58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0 205,'12'0,"0"-2,-1 1,7-3,13-2,33-2,19-3,62-17,-119 23,0 1,0 2,0 0,1 2,9 2,63-2,6-7,283-10,735 17,-1017-3,97-16,103-29,-218 33,0 3,0 4,1 3,32 5,47 1,-12 0,1 6,1 7,160 21,-89-11,110 30,316 55,-559-95,68 14,-44-7,20-3,-73-16,0-2,-1-4,3-2,-30 3,262-36,-226 28,87-16,144-46,-217 53,32-2,-4 1,-46 10,1 4,-1 3,13 3,54-3,131-3,-244 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8-16T04:53:09.370"/>
    </inkml:context>
    <inkml:brush xml:id="br0">
      <inkml:brushProperty name="width" value="0.05" units="cm"/>
      <inkml:brushProperty name="height" value="0.05" units="cm"/>
      <inkml:brushProperty name="color" value="#FFFFFF"/>
      <inkml:brushProperty name="ignorePressure" value="1"/>
    </inkml:brush>
  </inkml:definitions>
  <inkml:trace contextRef="#ctx0" brushRef="#br0">694 802,'-3'1,"0"-1,0 1,0-1,0 1,0 0,0 0,1 0,-1 0,0 1,0-1,1 1,-2 1,-6 4,0 1,-4 5,8-6,5-7,1 0,-1 1,1-1,-1 1,1-1,-1 1,1-1,-1 1,1-1,0 1,0-1,-1 1,1 0,0-1,0 1,-1 0,1-1,0 1,0 0,0-1,0 1,0-1,1 1,-1-1,0 0,0 1,0-1,1 0,-1 1,0-1,0 0,1 1,-1-1,0 0,1 1,-1-1,0 0,1 0,-1 1,0-1,1 0,-1 0,4 1,-1 0,0 0,0 0,0-1,0 1,1-1,0 0,5 0,0-1,1-1,-1 1,0-1,0-1,0 0,0 0,0 0,-1-1,0-1,0 1,0-1,0-1,-1 0,1 0,-1 0,-1-1,0 0,1 0,0-3,-6 9,-1 1,0 0,1-1,-1 1,0-1,0 1,1-1,-1 1,0-1,0 1,0-1,0 1,0-1,0 1,0-1,0 1,0-1,0 0,0 1,0 0,-1 0,1-1,0 1,0 0,-1 0,1 0,0 0,-1 0,1 0,0 0,-1 0,1 0,0-1,-1 1,1 1,0-1,-1 0,1 0,0 0,-1 0,1 0,0 0,-1 0,1 0,0 0,-1 1,1-1,0 0,0 0,-1 1,-8 3,0 2,0-1,-1 2,-8 6</inkml:trace>
  <inkml:trace contextRef="#ctx0" brushRef="#br0" timeOffset="1">1743 892,'0'2,"1"0,-1 1,1-1,0 0,0 0,0 1,0-1,0 0,0 0,0 0,1 0,-1 0,2 0,-2 0,0-1,0 0,0 0,0 0,0 0,0 0,0 0,0 0,1 0,-1-1,0 1,1 0,-1-1,1 1,-1-1,1 1,-1-1,1 0,-1 0,1 0,0 1,4 3,-3-1</inkml:trace>
  <inkml:trace contextRef="#ctx0" brushRef="#br0" timeOffset="2">665 1802,'70'71,"-10"-10,-7-4,19 13,-52-52,1-2,0 0,1-1,0-1,18 7,-24-14,-1-2,1 0,0 0,1-2,-1 0,0-1,1 0,0-2,-1 0,1 0,-1-2,1 0,-1-1,1 0,10-5,-3 0,-1-1,0-1,0-1,-1-1,-1-1,0 0,-1-2,0 0,-1-2,2-3,8-10,-2-1,-1-2,-2 0,-1-1,-1-2,-2 0,-2-1,-2-1,8-26,-18 44,-1 0,1-15,-3 12</inkml:trace>
  <inkml:trace contextRef="#ctx0" brushRef="#br0" timeOffset="3">458 377,'4'-4,"-1"0,1 0,-1-1,0 0,0 0,10-15,9-8,1 2,1 0,1 2,2 1,0 1,1 1,2 1,3-1,1 2,1 1,0 2,2 2,-1 1,12-1,-15 6,1 2,-1 1,1 2,0 1,30 2,-17 3,-1 3,0 1,-1 2,2 3,21 8,-2 3,24 14,11 10,6 9,-33-14,-2 3,16 16,-45-28,-2 2,-2 2,-1 1,3 7,-5-1,-3 2,-1 1,-2 1,-3 2,-1 1,-3 1,-2 1,-2 2,-2 3,-3 0,-2 1,-2 1,-3 0,-3-1,-3 2,-3 31,-4-27,-2 1,-3-1,-3-1,-3 0,-3-1,-9 17,-7 6,-3-3,-39 61,45-93,-1-1,-3-1,-2-2,-32 29,33-39,-2-2,-1-2,-24 14,33-27,0-2,0-1,-2-1,0-2,-18 4,-9-2,-1-2,0-2,0-4,-1-2,0-3,-1-3,1-2,0-4,1-2,-1-2,-27-11,45 8,1-2,1-2,0-2,1-2,2-2,0-1,-33-27,20 9,2-3,2-2,2-2,2-2,-2-8,12 13,3-2,2-1,2-1,2-2,2 0,3-2,2 0,2-1,3-1,-1-20,5 4,3 1,2-1,4 0,4 1,2-1,3 1,4 0,2 1,4 0,3 1,19-41,-16 58,1 0,3 2,3 1,1 1,2 2,3 2,1 1,8-4,13-8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8-16T04:54:25.58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0 205,'12'0,"0"-2,-1 1,7-3,13-2,33-2,19-3,62-17,-119 23,0 1,0 2,0 0,1 2,9 2,63-2,6-7,283-10,735 17,-1017-3,97-16,103-29,-218 33,0 3,0 4,1 3,32 5,47 1,-12 0,1 6,1 7,160 21,-89-11,110 30,316 55,-559-95,68 14,-44-7,20-3,-73-16,0-2,-1-4,3-2,-30 3,262-36,-226 28,87-16,144-46,-217 53,32-2,-4 1,-46 10,1 4,-1 3,13 3,54-3,131-3,-244 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BFA693-4FC2-4FDD-91AC-196E96269834}" type="datetimeFigureOut">
              <a:rPr lang="en-AU" smtClean="0"/>
              <a:t>11/03/2021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BD359A-47E5-40BB-B3DA-9F09B02E0420}" type="slidenum">
              <a:rPr lang="en-AU" smtClean="0"/>
              <a:t>‹#›</a:t>
            </a:fld>
            <a:endParaRPr lang="en-AU"/>
          </a:p>
        </p:txBody>
      </p:sp>
    </p:spTree>
    <p:extLst>
      <p:ext uri="{BB962C8B-B14F-4D97-AF65-F5344CB8AC3E}">
        <p14:creationId xmlns:p14="http://schemas.microsoft.com/office/powerpoint/2010/main" val="3148701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E55D1A-00D8-C24B-8D44-4048C183B222}" type="slidenum">
              <a:rPr lang="en-US" smtClean="0"/>
              <a:t>1</a:t>
            </a:fld>
            <a:endParaRPr lang="en-US"/>
          </a:p>
        </p:txBody>
      </p:sp>
    </p:spTree>
    <p:extLst>
      <p:ext uri="{BB962C8B-B14F-4D97-AF65-F5344CB8AC3E}">
        <p14:creationId xmlns:p14="http://schemas.microsoft.com/office/powerpoint/2010/main" val="6370555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For example we know that people pay a lot more attention to rank 1 than to ranks 2-5 – so if you had to choose, P@1 is a better model of real reading behaviour than P@5</a:t>
            </a:r>
          </a:p>
          <a:p>
            <a:r>
              <a:rPr lang="en-AU" dirty="0"/>
              <a:t>But it’s a rubbish metric for comparing two systems because it’s really hard to shift</a:t>
            </a:r>
          </a:p>
          <a:p>
            <a:r>
              <a:rPr lang="en-AU" dirty="0"/>
              <a:t>Of course it has to be sensitive to real changes – e.g. the mean gain between ranks 100 and 199 can take many </a:t>
            </a:r>
            <a:r>
              <a:rPr lang="en-AU" dirty="0" err="1"/>
              <a:t>many</a:t>
            </a:r>
            <a:r>
              <a:rPr lang="en-AU" dirty="0"/>
              <a:t> values, lots of scope for movement in response to changes in a system, but so what?</a:t>
            </a:r>
          </a:p>
          <a:p>
            <a:r>
              <a:rPr lang="en-AU" dirty="0"/>
              <a:t>There is a tension sometimes, sensitivity vs cost vs other things. That’s true of all these criteria.</a:t>
            </a:r>
          </a:p>
        </p:txBody>
      </p:sp>
      <p:sp>
        <p:nvSpPr>
          <p:cNvPr id="4" name="Slide Number Placeholder 3"/>
          <p:cNvSpPr>
            <a:spLocks noGrp="1"/>
          </p:cNvSpPr>
          <p:nvPr>
            <p:ph type="sldNum" sz="quarter" idx="5"/>
          </p:nvPr>
        </p:nvSpPr>
        <p:spPr/>
        <p:txBody>
          <a:bodyPr/>
          <a:lstStyle/>
          <a:p>
            <a:fld id="{00BD359A-47E5-40BB-B3DA-9F09B02E0420}" type="slidenum">
              <a:rPr lang="en-AU" smtClean="0"/>
              <a:t>12</a:t>
            </a:fld>
            <a:endParaRPr lang="en-AU"/>
          </a:p>
        </p:txBody>
      </p:sp>
    </p:spTree>
    <p:extLst>
      <p:ext uri="{BB962C8B-B14F-4D97-AF65-F5344CB8AC3E}">
        <p14:creationId xmlns:p14="http://schemas.microsoft.com/office/powerpoint/2010/main" val="2841548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This is really important, Need to remember why metrics – to help us build better.</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Real people use these e.g. in Bing, 100s(?) of people working on ranking. Could have a model with exquisite fidelity, but an engineer needs to know why things got better or worse and then act on it. Model needs to be interpretable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Again in tension, e.g. </a:t>
            </a:r>
            <a:r>
              <a:rPr lang="en-AU" dirty="0" err="1"/>
              <a:t>R@lots</a:t>
            </a:r>
            <a:r>
              <a:rPr lang="en-AU" dirty="0"/>
              <a:t> is great for debugging (did I even find the right stuff at all?), easy to interpret, even if it’s low fidelity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AP is similar</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Key Q: </a:t>
            </a:r>
            <a:r>
              <a:rPr lang="en-AU" baseline="0" dirty="0"/>
              <a:t>Can we explain it to someone? A “better” metric might not be better if it’s too hard to explain why it’s reading a certain way</a:t>
            </a: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Forward ref to LA’s demo in part 4</a:t>
            </a:r>
          </a:p>
          <a:p>
            <a:endParaRPr lang="en-AU" dirty="0"/>
          </a:p>
        </p:txBody>
      </p:sp>
      <p:sp>
        <p:nvSpPr>
          <p:cNvPr id="4" name="Slide Number Placeholder 3"/>
          <p:cNvSpPr>
            <a:spLocks noGrp="1"/>
          </p:cNvSpPr>
          <p:nvPr>
            <p:ph type="sldNum" sz="quarter" idx="5"/>
          </p:nvPr>
        </p:nvSpPr>
        <p:spPr/>
        <p:txBody>
          <a:bodyPr/>
          <a:lstStyle/>
          <a:p>
            <a:fld id="{00BD359A-47E5-40BB-B3DA-9F09B02E0420}" type="slidenum">
              <a:rPr lang="en-AU" smtClean="0"/>
              <a:t>13</a:t>
            </a:fld>
            <a:endParaRPr lang="en-AU"/>
          </a:p>
        </p:txBody>
      </p:sp>
    </p:spTree>
    <p:extLst>
      <p:ext uri="{BB962C8B-B14F-4D97-AF65-F5344CB8AC3E}">
        <p14:creationId xmlns:p14="http://schemas.microsoft.com/office/powerpoint/2010/main" val="309038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a:t>Essential!, but not itself adequate, people do lots of things and vary too many ways to be sure what’s going on</a:t>
            </a:r>
          </a:p>
          <a:p>
            <a:pPr marL="0" indent="0">
              <a:buNone/>
            </a:pPr>
            <a:r>
              <a:rPr lang="en-AU" baseline="0" dirty="0"/>
              <a:t>Does the metric look like it should measure what we want it to measure?</a:t>
            </a:r>
          </a:p>
          <a:p>
            <a:pPr marL="0" indent="0">
              <a:buNone/>
            </a:pPr>
            <a:r>
              <a:rPr lang="en-AU" dirty="0"/>
              <a:t>Does it look effective, for whatever we decide “effective” should mean?</a:t>
            </a:r>
          </a:p>
          <a:p>
            <a:pPr marL="0" indent="0">
              <a:buNone/>
            </a:pPr>
            <a:r>
              <a:rPr lang="en-AU" dirty="0"/>
              <a:t>Do we believe the user model?</a:t>
            </a:r>
            <a:endParaRPr lang="en-AU" baseline="0" dirty="0"/>
          </a:p>
          <a:p>
            <a:pPr lvl="1"/>
            <a:r>
              <a:rPr lang="en-AU" baseline="0" dirty="0"/>
              <a:t>Nice thing about CWL is this comes down to: do we believe C?</a:t>
            </a:r>
          </a:p>
          <a:p>
            <a:pPr lvl="1"/>
            <a:r>
              <a:rPr lang="en-AU" baseline="0" dirty="0"/>
              <a:t>Real perk of CWL: you have to write down a C </a:t>
            </a:r>
            <a:r>
              <a:rPr lang="en-AU" baseline="0" dirty="0" err="1"/>
              <a:t>fn</a:t>
            </a:r>
            <a:r>
              <a:rPr lang="en-AU" baseline="0" dirty="0"/>
              <a:t>, you have to explicitly state what you’re saying people will do</a:t>
            </a:r>
          </a:p>
          <a:p>
            <a:pPr lvl="1"/>
            <a:r>
              <a:rPr lang="en-AU" dirty="0"/>
              <a:t>e.g. do we believe the model (we are forced into) for AP? Seeing Alistair’s derivation – where you have to peer forward in time – makes it clear there’s something funny about that model</a:t>
            </a:r>
            <a:endParaRPr lang="en-AU" baseline="0" dirty="0"/>
          </a:p>
          <a:p>
            <a:pPr lvl="1"/>
            <a:r>
              <a:rPr lang="en-AU" baseline="0" dirty="0"/>
              <a:t>TO DO We had a paper somewhere on this </a:t>
            </a:r>
            <a:r>
              <a:rPr lang="en-AU" baseline="0" dirty="0">
                <a:sym typeface="Wingdings" panose="05000000000000000000" pitchFamily="2" charset="2"/>
              </a:rPr>
              <a:t></a:t>
            </a:r>
            <a:endParaRPr lang="en-AU" baseline="0" dirty="0"/>
          </a:p>
          <a:p>
            <a:r>
              <a:rPr lang="en-AU" baseline="0" dirty="0"/>
              <a:t>Do we believe the value statements in the model?</a:t>
            </a:r>
          </a:p>
          <a:p>
            <a:pPr lvl="1"/>
            <a:r>
              <a:rPr lang="en-AU" baseline="0" dirty="0"/>
              <a:t>So for CWL, do we believe the gains and costs?</a:t>
            </a:r>
          </a:p>
          <a:p>
            <a:pPr lvl="1"/>
            <a:r>
              <a:rPr lang="en-AU" dirty="0"/>
              <a:t>Data driven? Need data! (point to DDM paper?)</a:t>
            </a:r>
            <a:endParaRPr lang="en-AU" baseline="0" dirty="0"/>
          </a:p>
        </p:txBody>
      </p:sp>
      <p:sp>
        <p:nvSpPr>
          <p:cNvPr id="4" name="Slide Number Placeholder 3"/>
          <p:cNvSpPr>
            <a:spLocks noGrp="1"/>
          </p:cNvSpPr>
          <p:nvPr>
            <p:ph type="sldNum" sz="quarter" idx="5"/>
          </p:nvPr>
        </p:nvSpPr>
        <p:spPr/>
        <p:txBody>
          <a:bodyPr/>
          <a:lstStyle/>
          <a:p>
            <a:fld id="{00BD359A-47E5-40BB-B3DA-9F09B02E0420}" type="slidenum">
              <a:rPr lang="en-AU" smtClean="0"/>
              <a:t>14</a:t>
            </a:fld>
            <a:endParaRPr lang="en-AU"/>
          </a:p>
        </p:txBody>
      </p:sp>
    </p:spTree>
    <p:extLst>
      <p:ext uri="{BB962C8B-B14F-4D97-AF65-F5344CB8AC3E}">
        <p14:creationId xmlns:p14="http://schemas.microsoft.com/office/powerpoint/2010/main" val="3086933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AU" baseline="0" dirty="0"/>
              <a:t>How well would a conclusion based on this metric carry over to another setting?</a:t>
            </a:r>
          </a:p>
          <a:p>
            <a:pPr lvl="0"/>
            <a:r>
              <a:rPr lang="en-AU" baseline="0" dirty="0"/>
              <a:t>So, how much does this tell us about the real world and not just the instrumentation itself?</a:t>
            </a:r>
          </a:p>
        </p:txBody>
      </p:sp>
      <p:sp>
        <p:nvSpPr>
          <p:cNvPr id="4" name="Slide Number Placeholder 3"/>
          <p:cNvSpPr>
            <a:spLocks noGrp="1"/>
          </p:cNvSpPr>
          <p:nvPr>
            <p:ph type="sldNum" sz="quarter" idx="5"/>
          </p:nvPr>
        </p:nvSpPr>
        <p:spPr/>
        <p:txBody>
          <a:bodyPr/>
          <a:lstStyle/>
          <a:p>
            <a:fld id="{00BD359A-47E5-40BB-B3DA-9F09B02E0420}" type="slidenum">
              <a:rPr lang="en-AU" smtClean="0"/>
              <a:t>15</a:t>
            </a:fld>
            <a:endParaRPr lang="en-AU"/>
          </a:p>
        </p:txBody>
      </p:sp>
    </p:spTree>
    <p:extLst>
      <p:ext uri="{BB962C8B-B14F-4D97-AF65-F5344CB8AC3E}">
        <p14:creationId xmlns:p14="http://schemas.microsoft.com/office/powerpoint/2010/main" val="5194839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AU" baseline="0" dirty="0"/>
              <a:t>Been done in a bunch of ways</a:t>
            </a:r>
          </a:p>
          <a:p>
            <a:pPr lvl="0"/>
            <a:r>
              <a:rPr lang="en-AU" baseline="0" dirty="0"/>
              <a:t>Correspondence with other metrics – but yawn…</a:t>
            </a:r>
          </a:p>
          <a:p>
            <a:pPr lvl="0"/>
            <a:r>
              <a:rPr lang="en-AU" baseline="0" dirty="0"/>
              <a:t>Correspondence with short-term behaviours</a:t>
            </a:r>
          </a:p>
          <a:p>
            <a:pPr lvl="0"/>
            <a:r>
              <a:rPr lang="en-AU" baseline="0" dirty="0"/>
              <a:t>Side-by-side preferences – relatively expensive as can’t reuse judgements</a:t>
            </a:r>
          </a:p>
          <a:p>
            <a:pPr lvl="0"/>
            <a:r>
              <a:rPr lang="en-AU" baseline="0" dirty="0"/>
              <a:t>Long-term behaviours e.g. revisits – very hard to see any effects</a:t>
            </a:r>
          </a:p>
          <a:p>
            <a:pPr lvl="0"/>
            <a:r>
              <a:rPr lang="en-AU" baseline="0" dirty="0"/>
              <a:t>Business goals revenue/ethics</a:t>
            </a:r>
          </a:p>
          <a:p>
            <a:pPr lvl="0"/>
            <a:r>
              <a:rPr lang="en-AU" baseline="0" dirty="0"/>
              <a:t>Hierarchy less valid but more sensitive, agile, …</a:t>
            </a:r>
          </a:p>
          <a:p>
            <a:pPr lvl="0"/>
            <a:r>
              <a:rPr lang="en-AU" baseline="0" dirty="0"/>
              <a:t>Behaviours: C/W/L explicitly models this so it’s easy to check! Nice one.</a:t>
            </a:r>
          </a:p>
          <a:p>
            <a:pPr lvl="1"/>
            <a:r>
              <a:rPr lang="en-AU" dirty="0"/>
              <a:t>Gaze tracking</a:t>
            </a:r>
          </a:p>
          <a:p>
            <a:pPr lvl="1"/>
            <a:r>
              <a:rPr lang="en-AU" dirty="0"/>
              <a:t>Click patterns</a:t>
            </a:r>
          </a:p>
          <a:p>
            <a:endParaRPr lang="en-AU" dirty="0"/>
          </a:p>
        </p:txBody>
      </p:sp>
      <p:sp>
        <p:nvSpPr>
          <p:cNvPr id="4" name="Slide Number Placeholder 3"/>
          <p:cNvSpPr>
            <a:spLocks noGrp="1"/>
          </p:cNvSpPr>
          <p:nvPr>
            <p:ph type="sldNum" sz="quarter" idx="5"/>
          </p:nvPr>
        </p:nvSpPr>
        <p:spPr/>
        <p:txBody>
          <a:bodyPr/>
          <a:lstStyle/>
          <a:p>
            <a:fld id="{00BD359A-47E5-40BB-B3DA-9F09B02E0420}" type="slidenum">
              <a:rPr lang="en-AU" smtClean="0"/>
              <a:t>16</a:t>
            </a:fld>
            <a:endParaRPr lang="en-AU"/>
          </a:p>
        </p:txBody>
      </p:sp>
    </p:spTree>
    <p:extLst>
      <p:ext uri="{BB962C8B-B14F-4D97-AF65-F5344CB8AC3E}">
        <p14:creationId xmlns:p14="http://schemas.microsoft.com/office/powerpoint/2010/main" val="519483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01B481B-11CC-4113-9913-3CB94E3ED5BD}" type="slidenum">
              <a:rPr lang="en-AU" smtClean="0"/>
              <a:t>17</a:t>
            </a:fld>
            <a:endParaRPr lang="en-AU" dirty="0"/>
          </a:p>
        </p:txBody>
      </p:sp>
    </p:spTree>
    <p:extLst>
      <p:ext uri="{BB962C8B-B14F-4D97-AF65-F5344CB8AC3E}">
        <p14:creationId xmlns:p14="http://schemas.microsoft.com/office/powerpoint/2010/main" val="17138391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Both tuned and commonly used</a:t>
            </a:r>
          </a:p>
          <a:p>
            <a:r>
              <a:rPr lang="en-AU" dirty="0"/>
              <a:t>Shallow – more likely</a:t>
            </a:r>
          </a:p>
          <a:p>
            <a:r>
              <a:rPr lang="en-AU" dirty="0"/>
              <a:t>But not always best, e.g. P@1 is .49 so 1/2 the time people stop lower</a:t>
            </a:r>
          </a:p>
          <a:p>
            <a:endParaRPr lang="en-AU" dirty="0"/>
          </a:p>
        </p:txBody>
      </p:sp>
      <p:sp>
        <p:nvSpPr>
          <p:cNvPr id="4" name="Slide Number Placeholder 3"/>
          <p:cNvSpPr>
            <a:spLocks noGrp="1"/>
          </p:cNvSpPr>
          <p:nvPr>
            <p:ph type="sldNum" sz="quarter" idx="5"/>
          </p:nvPr>
        </p:nvSpPr>
        <p:spPr/>
        <p:txBody>
          <a:bodyPr/>
          <a:lstStyle/>
          <a:p>
            <a:fld id="{901B481B-11CC-4113-9913-3CB94E3ED5BD}" type="slidenum">
              <a:rPr lang="en-AU" smtClean="0"/>
              <a:t>18</a:t>
            </a:fld>
            <a:endParaRPr lang="en-AU" dirty="0"/>
          </a:p>
        </p:txBody>
      </p:sp>
    </p:spTree>
    <p:extLst>
      <p:ext uri="{BB962C8B-B14F-4D97-AF65-F5344CB8AC3E}">
        <p14:creationId xmlns:p14="http://schemas.microsoft.com/office/powerpoint/2010/main" val="584561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Look at …… impressions, look at clicked results and relevance labels for these, add up over a session</a:t>
            </a:r>
          </a:p>
          <a:p>
            <a:r>
              <a:rPr lang="en-AU" dirty="0"/>
              <a:t>Recall from Alistair’s section that it’s easy to predict the total utility over a session</a:t>
            </a:r>
          </a:p>
          <a:p>
            <a:r>
              <a:rPr lang="en-AU" dirty="0"/>
              <a:t>So we can report the difference</a:t>
            </a:r>
          </a:p>
        </p:txBody>
      </p:sp>
      <p:sp>
        <p:nvSpPr>
          <p:cNvPr id="4" name="Slide Number Placeholder 3"/>
          <p:cNvSpPr>
            <a:spLocks noGrp="1"/>
          </p:cNvSpPr>
          <p:nvPr>
            <p:ph type="sldNum" sz="quarter" idx="5"/>
          </p:nvPr>
        </p:nvSpPr>
        <p:spPr/>
        <p:txBody>
          <a:bodyPr/>
          <a:lstStyle/>
          <a:p>
            <a:fld id="{901B481B-11CC-4113-9913-3CB94E3ED5BD}" type="slidenum">
              <a:rPr lang="en-AU" smtClean="0"/>
              <a:t>19</a:t>
            </a:fld>
            <a:endParaRPr lang="en-AU" dirty="0"/>
          </a:p>
        </p:txBody>
      </p:sp>
    </p:spTree>
    <p:extLst>
      <p:ext uri="{BB962C8B-B14F-4D97-AF65-F5344CB8AC3E}">
        <p14:creationId xmlns:p14="http://schemas.microsoft.com/office/powerpoint/2010/main" val="37568713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endParaRPr lang="en-AU" dirty="0"/>
          </a:p>
        </p:txBody>
      </p:sp>
      <p:sp>
        <p:nvSpPr>
          <p:cNvPr id="4" name="Slide Number Placeholder 3"/>
          <p:cNvSpPr>
            <a:spLocks noGrp="1"/>
          </p:cNvSpPr>
          <p:nvPr>
            <p:ph type="sldNum" sz="quarter" idx="5"/>
          </p:nvPr>
        </p:nvSpPr>
        <p:spPr/>
        <p:txBody>
          <a:bodyPr/>
          <a:lstStyle/>
          <a:p>
            <a:fld id="{901B481B-11CC-4113-9913-3CB94E3ED5BD}" type="slidenum">
              <a:rPr lang="en-AU" smtClean="0"/>
              <a:t>20</a:t>
            </a:fld>
            <a:endParaRPr lang="en-AU" dirty="0"/>
          </a:p>
        </p:txBody>
      </p:sp>
    </p:spTree>
    <p:extLst>
      <p:ext uri="{BB962C8B-B14F-4D97-AF65-F5344CB8AC3E}">
        <p14:creationId xmlns:p14="http://schemas.microsoft.com/office/powerpoint/2010/main" val="2472407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01B481B-11CC-4113-9913-3CB94E3ED5BD}" type="slidenum">
              <a:rPr lang="en-AU" smtClean="0"/>
              <a:t>21</a:t>
            </a:fld>
            <a:endParaRPr lang="en-AU" dirty="0"/>
          </a:p>
        </p:txBody>
      </p:sp>
    </p:spTree>
    <p:extLst>
      <p:ext uri="{BB962C8B-B14F-4D97-AF65-F5344CB8AC3E}">
        <p14:creationId xmlns:p14="http://schemas.microsoft.com/office/powerpoint/2010/main" val="2469127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we have seen how a C </a:t>
            </a:r>
            <a:r>
              <a:rPr lang="en-AU" dirty="0" err="1"/>
              <a:t>fn</a:t>
            </a:r>
            <a:r>
              <a:rPr lang="en-AU" dirty="0"/>
              <a:t> is === to a model of how a SERP is read</a:t>
            </a:r>
          </a:p>
          <a:p>
            <a:r>
              <a:rPr lang="en-AU" dirty="0"/>
              <a:t>Here’s a SERP</a:t>
            </a:r>
          </a:p>
          <a:p>
            <a:r>
              <a:rPr lang="en-AU" dirty="0"/>
              <a:t>Q – how would we evaluate this?</a:t>
            </a:r>
          </a:p>
        </p:txBody>
      </p:sp>
      <p:sp>
        <p:nvSpPr>
          <p:cNvPr id="4" name="Slide Number Placeholder 3"/>
          <p:cNvSpPr>
            <a:spLocks noGrp="1"/>
          </p:cNvSpPr>
          <p:nvPr>
            <p:ph type="sldNum" sz="quarter" idx="5"/>
          </p:nvPr>
        </p:nvSpPr>
        <p:spPr/>
        <p:txBody>
          <a:bodyPr/>
          <a:lstStyle/>
          <a:p>
            <a:fld id="{00BD359A-47E5-40BB-B3DA-9F09B02E0420}" type="slidenum">
              <a:rPr lang="en-AU" smtClean="0"/>
              <a:t>4</a:t>
            </a:fld>
            <a:endParaRPr lang="en-AU"/>
          </a:p>
        </p:txBody>
      </p:sp>
    </p:spTree>
    <p:extLst>
      <p:ext uri="{BB962C8B-B14F-4D97-AF65-F5344CB8AC3E}">
        <p14:creationId xmlns:p14="http://schemas.microsoft.com/office/powerpoint/2010/main" val="3455485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Alistair has shown this. Note the mass on </a:t>
            </a:r>
            <a:r>
              <a:rPr lang="en-AU" dirty="0" err="1"/>
              <a:t>next+first</a:t>
            </a:r>
            <a:r>
              <a:rPr lang="en-AU" dirty="0"/>
              <a:t>= +1, i.e. people dart about but tend to read downward. Still they’re clearly doing something and there is a big mass at net-moving-backwards. So this is an oversimplification.</a:t>
            </a:r>
          </a:p>
        </p:txBody>
      </p:sp>
      <p:sp>
        <p:nvSpPr>
          <p:cNvPr id="4" name="Slide Number Placeholder 3"/>
          <p:cNvSpPr>
            <a:spLocks noGrp="1"/>
          </p:cNvSpPr>
          <p:nvPr>
            <p:ph type="sldNum" sz="quarter" idx="5"/>
          </p:nvPr>
        </p:nvSpPr>
        <p:spPr/>
        <p:txBody>
          <a:bodyPr/>
          <a:lstStyle/>
          <a:p>
            <a:fld id="{00BD359A-47E5-40BB-B3DA-9F09B02E0420}" type="slidenum">
              <a:rPr lang="en-AU" smtClean="0"/>
              <a:t>23</a:t>
            </a:fld>
            <a:endParaRPr lang="en-AU"/>
          </a:p>
        </p:txBody>
      </p:sp>
    </p:spTree>
    <p:extLst>
      <p:ext uri="{BB962C8B-B14F-4D97-AF65-F5344CB8AC3E}">
        <p14:creationId xmlns:p14="http://schemas.microsoft.com/office/powerpoint/2010/main" val="4177529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But it really breaks down here! We have tried to linearise this by looking at the mean arrival time; and decided that e.g. one mainline, a couple of the right sidebar, then a couple down the mainline, etc, is a fair first approximation. But maybe it’s time to do this more comprehensively.</a:t>
            </a:r>
          </a:p>
        </p:txBody>
      </p:sp>
      <p:sp>
        <p:nvSpPr>
          <p:cNvPr id="4" name="Slide Number Placeholder 3"/>
          <p:cNvSpPr>
            <a:spLocks noGrp="1"/>
          </p:cNvSpPr>
          <p:nvPr>
            <p:ph type="sldNum" sz="quarter" idx="5"/>
          </p:nvPr>
        </p:nvSpPr>
        <p:spPr/>
        <p:txBody>
          <a:bodyPr/>
          <a:lstStyle/>
          <a:p>
            <a:fld id="{00BD359A-47E5-40BB-B3DA-9F09B02E0420}" type="slidenum">
              <a:rPr lang="en-AU" smtClean="0"/>
              <a:t>24</a:t>
            </a:fld>
            <a:endParaRPr lang="en-AU"/>
          </a:p>
        </p:txBody>
      </p:sp>
    </p:spTree>
    <p:extLst>
      <p:ext uri="{BB962C8B-B14F-4D97-AF65-F5344CB8AC3E}">
        <p14:creationId xmlns:p14="http://schemas.microsoft.com/office/powerpoint/2010/main" val="11051938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Zhang et al looking at image search – typically 2d these days – wanted to use CWL-able metrics like RBP, DCG. Had noticed people don’t read TL to BR in an image grid. Three other reading models.</a:t>
            </a:r>
          </a:p>
        </p:txBody>
      </p:sp>
      <p:sp>
        <p:nvSpPr>
          <p:cNvPr id="4" name="Slide Number Placeholder 3"/>
          <p:cNvSpPr>
            <a:spLocks noGrp="1"/>
          </p:cNvSpPr>
          <p:nvPr>
            <p:ph type="sldNum" sz="quarter" idx="5"/>
          </p:nvPr>
        </p:nvSpPr>
        <p:spPr/>
        <p:txBody>
          <a:bodyPr/>
          <a:lstStyle/>
          <a:p>
            <a:fld id="{00BD359A-47E5-40BB-B3DA-9F09B02E0420}" type="slidenum">
              <a:rPr lang="en-AU" smtClean="0"/>
              <a:t>25</a:t>
            </a:fld>
            <a:endParaRPr lang="en-AU"/>
          </a:p>
        </p:txBody>
      </p:sp>
    </p:spTree>
    <p:extLst>
      <p:ext uri="{BB962C8B-B14F-4D97-AF65-F5344CB8AC3E}">
        <p14:creationId xmlns:p14="http://schemas.microsoft.com/office/powerpoint/2010/main" val="37711397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But of course there’s more to it than that – I bet you keep looking at the kitten. We know that people are attracted to bolding in captions, and to images, for example. How can we model these effects? What’s salient? What can we draw from the </a:t>
            </a:r>
            <a:r>
              <a:rPr lang="en-AU" dirty="0" err="1"/>
              <a:t>physc</a:t>
            </a:r>
            <a:r>
              <a:rPr lang="en-AU" dirty="0"/>
              <a:t>. literature?</a:t>
            </a:r>
          </a:p>
        </p:txBody>
      </p:sp>
      <p:sp>
        <p:nvSpPr>
          <p:cNvPr id="4" name="Slide Number Placeholder 3"/>
          <p:cNvSpPr>
            <a:spLocks noGrp="1"/>
          </p:cNvSpPr>
          <p:nvPr>
            <p:ph type="sldNum" sz="quarter" idx="5"/>
          </p:nvPr>
        </p:nvSpPr>
        <p:spPr/>
        <p:txBody>
          <a:bodyPr/>
          <a:lstStyle/>
          <a:p>
            <a:fld id="{00BD359A-47E5-40BB-B3DA-9F09B02E0420}" type="slidenum">
              <a:rPr lang="en-AU" smtClean="0"/>
              <a:t>26</a:t>
            </a:fld>
            <a:endParaRPr lang="en-AU"/>
          </a:p>
        </p:txBody>
      </p:sp>
    </p:spTree>
    <p:extLst>
      <p:ext uri="{BB962C8B-B14F-4D97-AF65-F5344CB8AC3E}">
        <p14:creationId xmlns:p14="http://schemas.microsoft.com/office/powerpoint/2010/main" val="10724693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Attempted to deal with this by having a branch in the model – read a doc or not – and combining paths to get C and gain in expectation over both paths. But that’s sort of clunky. E was based on attractiveness of card</a:t>
            </a:r>
          </a:p>
          <a:p>
            <a:r>
              <a:rPr lang="en-AU" dirty="0"/>
              <a:t>Not a new idea – see e.g. Yilmaz/Craswell EBU metric, which conditioned “click doc?” on relevance – but no room here for gain</a:t>
            </a:r>
          </a:p>
          <a:p>
            <a:r>
              <a:rPr lang="en-AU" dirty="0"/>
              <a:t>See also e.g. work by </a:t>
            </a:r>
            <a:r>
              <a:rPr lang="en-AU" dirty="0" err="1"/>
              <a:t>DMax</a:t>
            </a:r>
            <a:endParaRPr lang="en-AU" dirty="0"/>
          </a:p>
        </p:txBody>
      </p:sp>
      <p:sp>
        <p:nvSpPr>
          <p:cNvPr id="4" name="Slide Number Placeholder 3"/>
          <p:cNvSpPr>
            <a:spLocks noGrp="1"/>
          </p:cNvSpPr>
          <p:nvPr>
            <p:ph type="sldNum" sz="quarter" idx="5"/>
          </p:nvPr>
        </p:nvSpPr>
        <p:spPr/>
        <p:txBody>
          <a:bodyPr/>
          <a:lstStyle/>
          <a:p>
            <a:fld id="{00BD359A-47E5-40BB-B3DA-9F09B02E0420}" type="slidenum">
              <a:rPr lang="en-AU" smtClean="0"/>
              <a:t>27</a:t>
            </a:fld>
            <a:endParaRPr lang="en-AU"/>
          </a:p>
        </p:txBody>
      </p:sp>
    </p:spTree>
    <p:extLst>
      <p:ext uri="{BB962C8B-B14F-4D97-AF65-F5344CB8AC3E}">
        <p14:creationId xmlns:p14="http://schemas.microsoft.com/office/powerpoint/2010/main" val="38975195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what can we do when they’re all different types? We can enumerate the types, and fit to the data we have…</a:t>
            </a:r>
          </a:p>
          <a:p>
            <a:r>
              <a:rPr lang="en-AU" dirty="0"/>
              <a:t>…but this scales badly (e.g. can’t do a new type without first shipping it), needs lots of data, isn’t constructive</a:t>
            </a:r>
          </a:p>
          <a:p>
            <a:r>
              <a:rPr lang="en-AU" dirty="0"/>
              <a:t>Would be great to have a more general theory here</a:t>
            </a:r>
          </a:p>
        </p:txBody>
      </p:sp>
      <p:sp>
        <p:nvSpPr>
          <p:cNvPr id="4" name="Slide Number Placeholder 3"/>
          <p:cNvSpPr>
            <a:spLocks noGrp="1"/>
          </p:cNvSpPr>
          <p:nvPr>
            <p:ph type="sldNum" sz="quarter" idx="5"/>
          </p:nvPr>
        </p:nvSpPr>
        <p:spPr/>
        <p:txBody>
          <a:bodyPr/>
          <a:lstStyle/>
          <a:p>
            <a:fld id="{00BD359A-47E5-40BB-B3DA-9F09B02E0420}" type="slidenum">
              <a:rPr lang="en-AU" smtClean="0"/>
              <a:t>28</a:t>
            </a:fld>
            <a:endParaRPr lang="en-AU"/>
          </a:p>
        </p:txBody>
      </p:sp>
    </p:spTree>
    <p:extLst>
      <p:ext uri="{BB962C8B-B14F-4D97-AF65-F5344CB8AC3E}">
        <p14:creationId xmlns:p14="http://schemas.microsoft.com/office/powerpoint/2010/main" val="4787094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 don’t always consume a single SERP</a:t>
            </a:r>
          </a:p>
          <a:p>
            <a:r>
              <a:rPr lang="en-AU" dirty="0"/>
              <a:t>Session-based DCG calculates DCG for each query, then applies a decreasing weight to these per-query scores.</a:t>
            </a:r>
          </a:p>
          <a:p>
            <a:r>
              <a:rPr lang="en-AU" dirty="0"/>
              <a:t>Suggests a simple extension, re-invented or at least refined several times, where we wrap the C function in another C function</a:t>
            </a:r>
          </a:p>
          <a:p>
            <a:r>
              <a:rPr lang="en-AU" dirty="0"/>
              <a:t>But can do more e.g. Jiang/Allan show that worst-performing query, and last in session, are more predictive of overall impression. Liu ditto. Consistent with peak-end theory, which is well known to marketers, but does now mean that W is not monotonically decreasing. Oh dear!</a:t>
            </a:r>
          </a:p>
        </p:txBody>
      </p:sp>
      <p:sp>
        <p:nvSpPr>
          <p:cNvPr id="4" name="Slide Number Placeholder 3"/>
          <p:cNvSpPr>
            <a:spLocks noGrp="1"/>
          </p:cNvSpPr>
          <p:nvPr>
            <p:ph type="sldNum" sz="quarter" idx="5"/>
          </p:nvPr>
        </p:nvSpPr>
        <p:spPr/>
        <p:txBody>
          <a:bodyPr/>
          <a:lstStyle/>
          <a:p>
            <a:fld id="{00BD359A-47E5-40BB-B3DA-9F09B02E0420}" type="slidenum">
              <a:rPr lang="en-AU" smtClean="0"/>
              <a:t>29</a:t>
            </a:fld>
            <a:endParaRPr lang="en-AU"/>
          </a:p>
        </p:txBody>
      </p:sp>
    </p:spTree>
    <p:extLst>
      <p:ext uri="{BB962C8B-B14F-4D97-AF65-F5344CB8AC3E}">
        <p14:creationId xmlns:p14="http://schemas.microsoft.com/office/powerpoint/2010/main" val="4634982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And then super briefly some other topics</a:t>
            </a:r>
          </a:p>
          <a:p>
            <a:r>
              <a:rPr lang="en-AU" dirty="0"/>
              <a:t>Conv – gains and costs</a:t>
            </a:r>
          </a:p>
        </p:txBody>
      </p:sp>
      <p:sp>
        <p:nvSpPr>
          <p:cNvPr id="4" name="Slide Number Placeholder 3"/>
          <p:cNvSpPr>
            <a:spLocks noGrp="1"/>
          </p:cNvSpPr>
          <p:nvPr>
            <p:ph type="sldNum" sz="quarter" idx="5"/>
          </p:nvPr>
        </p:nvSpPr>
        <p:spPr/>
        <p:txBody>
          <a:bodyPr/>
          <a:lstStyle/>
          <a:p>
            <a:fld id="{00BD359A-47E5-40BB-B3DA-9F09B02E0420}" type="slidenum">
              <a:rPr lang="en-AU" smtClean="0"/>
              <a:t>30</a:t>
            </a:fld>
            <a:endParaRPr lang="en-AU"/>
          </a:p>
        </p:txBody>
      </p:sp>
    </p:spTree>
    <p:extLst>
      <p:ext uri="{BB962C8B-B14F-4D97-AF65-F5344CB8AC3E}">
        <p14:creationId xmlns:p14="http://schemas.microsoft.com/office/powerpoint/2010/main" val="37313473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CWL during – expected value, choose amongst options, maybe don’t just rank by immediate gain</a:t>
            </a:r>
          </a:p>
          <a:p>
            <a:r>
              <a:rPr lang="en-AU" dirty="0"/>
              <a:t>Streams – Twitter, routing – super different user model</a:t>
            </a:r>
          </a:p>
          <a:p>
            <a:r>
              <a:rPr lang="en-AU" dirty="0"/>
              <a:t>Recommendation - ditto</a:t>
            </a:r>
          </a:p>
        </p:txBody>
      </p:sp>
      <p:sp>
        <p:nvSpPr>
          <p:cNvPr id="4" name="Slide Number Placeholder 3"/>
          <p:cNvSpPr>
            <a:spLocks noGrp="1"/>
          </p:cNvSpPr>
          <p:nvPr>
            <p:ph type="sldNum" sz="quarter" idx="5"/>
          </p:nvPr>
        </p:nvSpPr>
        <p:spPr/>
        <p:txBody>
          <a:bodyPr/>
          <a:lstStyle/>
          <a:p>
            <a:fld id="{00BD359A-47E5-40BB-B3DA-9F09B02E0420}" type="slidenum">
              <a:rPr lang="en-AU" smtClean="0"/>
              <a:t>32</a:t>
            </a:fld>
            <a:endParaRPr lang="en-AU"/>
          </a:p>
        </p:txBody>
      </p:sp>
    </p:spTree>
    <p:extLst>
      <p:ext uri="{BB962C8B-B14F-4D97-AF65-F5344CB8AC3E}">
        <p14:creationId xmlns:p14="http://schemas.microsoft.com/office/powerpoint/2010/main" val="37313473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1B481B-11CC-4113-9913-3CB94E3ED5BD}"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5760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To cover:</a:t>
            </a:r>
          </a:p>
          <a:p>
            <a:pPr lvl="0"/>
            <a:r>
              <a:rPr lang="en-AU" baseline="0" dirty="0"/>
              <a:t>Gain from snippets</a:t>
            </a:r>
          </a:p>
          <a:p>
            <a:pPr lvl="0"/>
            <a:r>
              <a:rPr lang="en-AU" baseline="0" dirty="0"/>
              <a:t>Heterogeneity of results</a:t>
            </a:r>
          </a:p>
          <a:p>
            <a:pPr lvl="0"/>
            <a:r>
              <a:rPr lang="en-AU" baseline="0" dirty="0"/>
              <a:t>Cost sensitive metrics: IFT (compared to BPM and others too)</a:t>
            </a:r>
          </a:p>
          <a:p>
            <a:pPr lvl="1"/>
            <a:r>
              <a:rPr lang="en-AU" baseline="0" dirty="0"/>
              <a:t>**Is this covered earlier? Not in the overview doc anywhere**</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AU" sz="3200" kern="1200" baseline="0" dirty="0">
                <a:solidFill>
                  <a:schemeClr val="tx1"/>
                </a:solidFill>
                <a:effectLst/>
                <a:latin typeface="+mn-lt"/>
                <a:ea typeface="+mn-ea"/>
                <a:cs typeface="+mn-cs"/>
              </a:rPr>
              <a:t>It’s </a:t>
            </a:r>
            <a:r>
              <a:rPr lang="en-AU" dirty="0"/>
              <a:t>not all single shot – s</a:t>
            </a:r>
            <a:r>
              <a:rPr lang="en-AU" sz="3200" kern="1200" baseline="0" dirty="0">
                <a:solidFill>
                  <a:schemeClr val="tx1"/>
                </a:solidFill>
                <a:effectLst/>
                <a:latin typeface="+mn-lt"/>
                <a:ea typeface="+mn-ea"/>
                <a:cs typeface="+mn-cs"/>
              </a:rPr>
              <a:t>essions (AM paper)</a:t>
            </a:r>
            <a:endParaRPr lang="en-AU" baseline="0" dirty="0"/>
          </a:p>
          <a:p>
            <a:endParaRPr lang="en-AU" dirty="0"/>
          </a:p>
        </p:txBody>
      </p:sp>
      <p:sp>
        <p:nvSpPr>
          <p:cNvPr id="4" name="Slide Number Placeholder 3"/>
          <p:cNvSpPr>
            <a:spLocks noGrp="1"/>
          </p:cNvSpPr>
          <p:nvPr>
            <p:ph type="sldNum" sz="quarter" idx="5"/>
          </p:nvPr>
        </p:nvSpPr>
        <p:spPr/>
        <p:txBody>
          <a:bodyPr/>
          <a:lstStyle/>
          <a:p>
            <a:fld id="{00BD359A-47E5-40BB-B3DA-9F09B02E0420}" type="slidenum">
              <a:rPr lang="en-AU" smtClean="0"/>
              <a:t>5</a:t>
            </a:fld>
            <a:endParaRPr lang="en-AU"/>
          </a:p>
        </p:txBody>
      </p:sp>
    </p:spTree>
    <p:extLst>
      <p:ext uri="{BB962C8B-B14F-4D97-AF65-F5344CB8AC3E}">
        <p14:creationId xmlns:p14="http://schemas.microsoft.com/office/powerpoint/2010/main" val="42430378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1B481B-11CC-4113-9913-3CB94E3ED5BD}"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0600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Different results are different, even if they convey the same information. Here there’re two pages giving the </a:t>
            </a:r>
            <a:r>
              <a:rPr lang="en-AU" dirty="0" err="1"/>
              <a:t>timezone</a:t>
            </a:r>
            <a:r>
              <a:rPr lang="en-AU" dirty="0"/>
              <a:t> for NYC, but they provide that information in very different ways. Which is easier to read? What does that mean?</a:t>
            </a:r>
          </a:p>
          <a:p>
            <a:r>
              <a:rPr lang="en-AU" dirty="0"/>
              <a:t>Some metrics take this into account e.g. TBG (</a:t>
            </a:r>
            <a:r>
              <a:rPr lang="en-AU" dirty="0" err="1"/>
              <a:t>Smucker&amp;Clarke</a:t>
            </a:r>
            <a:r>
              <a:rPr lang="en-AU" dirty="0"/>
              <a:t>) adjusts for words on the page; but there’s clearly more to it than just that</a:t>
            </a:r>
          </a:p>
        </p:txBody>
      </p:sp>
      <p:sp>
        <p:nvSpPr>
          <p:cNvPr id="4" name="Slide Number Placeholder 3"/>
          <p:cNvSpPr>
            <a:spLocks noGrp="1"/>
          </p:cNvSpPr>
          <p:nvPr>
            <p:ph type="sldNum" sz="quarter" idx="5"/>
          </p:nvPr>
        </p:nvSpPr>
        <p:spPr/>
        <p:txBody>
          <a:bodyPr/>
          <a:lstStyle/>
          <a:p>
            <a:fld id="{00BD359A-47E5-40BB-B3DA-9F09B02E0420}" type="slidenum">
              <a:rPr lang="en-AU" smtClean="0"/>
              <a:t>6</a:t>
            </a:fld>
            <a:endParaRPr lang="en-AU"/>
          </a:p>
        </p:txBody>
      </p:sp>
    </p:spTree>
    <p:extLst>
      <p:ext uri="{BB962C8B-B14F-4D97-AF65-F5344CB8AC3E}">
        <p14:creationId xmlns:p14="http://schemas.microsoft.com/office/powerpoint/2010/main" val="3488659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Ok but sometimes there isn’t even a need to click – there is useful info in the snippet(/caption/card) itself</a:t>
            </a:r>
          </a:p>
          <a:p>
            <a:r>
              <a:rPr lang="en-AU" dirty="0"/>
              <a:t>Here we have the </a:t>
            </a:r>
            <a:r>
              <a:rPr lang="en-AU" dirty="0" err="1"/>
              <a:t>timezone</a:t>
            </a:r>
            <a:r>
              <a:rPr lang="en-AU" dirty="0"/>
              <a:t>, and the source, we’re done</a:t>
            </a:r>
          </a:p>
          <a:p>
            <a:r>
              <a:rPr lang="en-AU" dirty="0"/>
              <a:t>So is this a document? If so, now we have two very different sorts of documents with different interaction costs and only some of them are ever seen</a:t>
            </a:r>
          </a:p>
          <a:p>
            <a:endParaRPr lang="en-AU" dirty="0"/>
          </a:p>
        </p:txBody>
      </p:sp>
      <p:sp>
        <p:nvSpPr>
          <p:cNvPr id="4" name="Slide Number Placeholder 3"/>
          <p:cNvSpPr>
            <a:spLocks noGrp="1"/>
          </p:cNvSpPr>
          <p:nvPr>
            <p:ph type="sldNum" sz="quarter" idx="5"/>
          </p:nvPr>
        </p:nvSpPr>
        <p:spPr/>
        <p:txBody>
          <a:bodyPr/>
          <a:lstStyle/>
          <a:p>
            <a:fld id="{00BD359A-47E5-40BB-B3DA-9F09B02E0420}" type="slidenum">
              <a:rPr lang="en-AU" smtClean="0"/>
              <a:t>7</a:t>
            </a:fld>
            <a:endParaRPr lang="en-AU"/>
          </a:p>
        </p:txBody>
      </p:sp>
    </p:spTree>
    <p:extLst>
      <p:ext uri="{BB962C8B-B14F-4D97-AF65-F5344CB8AC3E}">
        <p14:creationId xmlns:p14="http://schemas.microsoft.com/office/powerpoint/2010/main" val="2201788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is just an instance of a yet more general issue: SERPs are highly heterogeneous. These are all very different things. Just seems wrong to say we’re reading a list of ten homogeneous things, we’re clearly not, and we need to understand what C should look like in these cases.</a:t>
            </a:r>
          </a:p>
          <a:p>
            <a:r>
              <a:rPr lang="en-AU" dirty="0"/>
              <a:t>(Or if C even works still…)</a:t>
            </a:r>
          </a:p>
        </p:txBody>
      </p:sp>
      <p:sp>
        <p:nvSpPr>
          <p:cNvPr id="4" name="Slide Number Placeholder 3"/>
          <p:cNvSpPr>
            <a:spLocks noGrp="1"/>
          </p:cNvSpPr>
          <p:nvPr>
            <p:ph type="sldNum" sz="quarter" idx="5"/>
          </p:nvPr>
        </p:nvSpPr>
        <p:spPr/>
        <p:txBody>
          <a:bodyPr/>
          <a:lstStyle/>
          <a:p>
            <a:fld id="{00BD359A-47E5-40BB-B3DA-9F09B02E0420}" type="slidenum">
              <a:rPr lang="en-AU" smtClean="0"/>
              <a:t>8</a:t>
            </a:fld>
            <a:endParaRPr lang="en-AU"/>
          </a:p>
        </p:txBody>
      </p:sp>
    </p:spTree>
    <p:extLst>
      <p:ext uri="{BB962C8B-B14F-4D97-AF65-F5344CB8AC3E}">
        <p14:creationId xmlns:p14="http://schemas.microsoft.com/office/powerpoint/2010/main" val="111179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Another line of research, not new by any means (examples…)</a:t>
            </a:r>
          </a:p>
          <a:p>
            <a:r>
              <a:rPr lang="en-AU" dirty="0"/>
              <a:t>But certainly productive</a:t>
            </a:r>
          </a:p>
          <a:p>
            <a:r>
              <a:rPr lang="en-AU" dirty="0"/>
              <a:t>Even if we’re doing intensive fitting: Infinite Cs </a:t>
            </a:r>
            <a:r>
              <a:rPr lang="en-AU" dirty="0">
                <a:sym typeface="Wingdings" panose="05000000000000000000" pitchFamily="2" charset="2"/>
              </a:rPr>
              <a:t> infinite metrics</a:t>
            </a:r>
          </a:p>
          <a:p>
            <a:r>
              <a:rPr lang="en-AU" dirty="0">
                <a:sym typeface="Wingdings" panose="05000000000000000000" pitchFamily="2" charset="2"/>
              </a:rPr>
              <a:t>How do we choose?</a:t>
            </a:r>
          </a:p>
          <a:p>
            <a:r>
              <a:rPr lang="en-AU" dirty="0"/>
              <a:t>How</a:t>
            </a:r>
            <a:r>
              <a:rPr lang="en-AU" baseline="0" dirty="0"/>
              <a:t> do we know if it’s any good?</a:t>
            </a:r>
          </a:p>
          <a:p>
            <a:pPr lvl="1"/>
            <a:r>
              <a:rPr lang="en-AU" dirty="0"/>
              <a:t>rhetoric</a:t>
            </a:r>
            <a:endParaRPr lang="en-AU" baseline="0" dirty="0"/>
          </a:p>
          <a:p>
            <a:endParaRPr lang="en-AU" dirty="0"/>
          </a:p>
        </p:txBody>
      </p:sp>
      <p:sp>
        <p:nvSpPr>
          <p:cNvPr id="4" name="Slide Number Placeholder 3"/>
          <p:cNvSpPr>
            <a:spLocks noGrp="1"/>
          </p:cNvSpPr>
          <p:nvPr>
            <p:ph type="sldNum" sz="quarter" idx="5"/>
          </p:nvPr>
        </p:nvSpPr>
        <p:spPr/>
        <p:txBody>
          <a:bodyPr/>
          <a:lstStyle/>
          <a:p>
            <a:fld id="{00BD359A-47E5-40BB-B3DA-9F09B02E0420}" type="slidenum">
              <a:rPr lang="en-AU" smtClean="0"/>
              <a:t>9</a:t>
            </a:fld>
            <a:endParaRPr lang="en-AU"/>
          </a:p>
        </p:txBody>
      </p:sp>
    </p:spTree>
    <p:extLst>
      <p:ext uri="{BB962C8B-B14F-4D97-AF65-F5344CB8AC3E}">
        <p14:creationId xmlns:p14="http://schemas.microsoft.com/office/powerpoint/2010/main" val="1979611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Well maybe… but I’d like to point to some other things too.</a:t>
            </a:r>
          </a:p>
        </p:txBody>
      </p:sp>
      <p:sp>
        <p:nvSpPr>
          <p:cNvPr id="4" name="Slide Number Placeholder 3"/>
          <p:cNvSpPr>
            <a:spLocks noGrp="1"/>
          </p:cNvSpPr>
          <p:nvPr>
            <p:ph type="sldNum" sz="quarter" idx="5"/>
          </p:nvPr>
        </p:nvSpPr>
        <p:spPr/>
        <p:txBody>
          <a:bodyPr/>
          <a:lstStyle/>
          <a:p>
            <a:fld id="{00BD359A-47E5-40BB-B3DA-9F09B02E0420}" type="slidenum">
              <a:rPr lang="en-AU" smtClean="0"/>
              <a:t>10</a:t>
            </a:fld>
            <a:endParaRPr lang="en-AU"/>
          </a:p>
        </p:txBody>
      </p:sp>
    </p:spTree>
    <p:extLst>
      <p:ext uri="{BB962C8B-B14F-4D97-AF65-F5344CB8AC3E}">
        <p14:creationId xmlns:p14="http://schemas.microsoft.com/office/powerpoint/2010/main" val="2797596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Won’t dwell</a:t>
            </a:r>
          </a:p>
          <a:p>
            <a:r>
              <a:rPr lang="en-AU" dirty="0"/>
              <a:t>But metrics have real cost. Labelling results for example takes time, may take $</a:t>
            </a:r>
          </a:p>
          <a:p>
            <a:r>
              <a:rPr lang="en-AU" dirty="0"/>
              <a:t>Computation is not typically significant but might be if we start computing many counterfactuals or needing to do lots of bootstraps, for example</a:t>
            </a:r>
          </a:p>
          <a:p>
            <a:r>
              <a:rPr lang="en-AU" dirty="0"/>
              <a:t>Want to get more from time to time to mitigate overfitting, stay current</a:t>
            </a:r>
          </a:p>
          <a:p>
            <a:r>
              <a:rPr lang="en-AU" dirty="0"/>
              <a:t>This isn’t unique to CWL models, although CWL may sometimes give a start on knowing how much to label by giving an easy way to compute residuals and an easy way to talk about reading depth (which gives us an upper bound on how much to label)</a:t>
            </a:r>
          </a:p>
        </p:txBody>
      </p:sp>
      <p:sp>
        <p:nvSpPr>
          <p:cNvPr id="4" name="Slide Number Placeholder 3"/>
          <p:cNvSpPr>
            <a:spLocks noGrp="1"/>
          </p:cNvSpPr>
          <p:nvPr>
            <p:ph type="sldNum" sz="quarter" idx="5"/>
          </p:nvPr>
        </p:nvSpPr>
        <p:spPr/>
        <p:txBody>
          <a:bodyPr/>
          <a:lstStyle/>
          <a:p>
            <a:fld id="{00BD359A-47E5-40BB-B3DA-9F09B02E0420}" type="slidenum">
              <a:rPr lang="en-AU" smtClean="0"/>
              <a:t>11</a:t>
            </a:fld>
            <a:endParaRPr lang="en-AU"/>
          </a:p>
        </p:txBody>
      </p:sp>
    </p:spTree>
    <p:extLst>
      <p:ext uri="{BB962C8B-B14F-4D97-AF65-F5344CB8AC3E}">
        <p14:creationId xmlns:p14="http://schemas.microsoft.com/office/powerpoint/2010/main" val="2051258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295036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75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1854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3908"/>
          </a:xfrm>
        </p:spPr>
        <p:txBody>
          <a:bodyPr/>
          <a:lstStyle/>
          <a:p>
            <a:r>
              <a:rPr lang="en-US"/>
              <a:t>Click to edit Master title style</a:t>
            </a:r>
          </a:p>
        </p:txBody>
      </p:sp>
      <p:sp>
        <p:nvSpPr>
          <p:cNvPr id="3" name="Content Placeholder 2"/>
          <p:cNvSpPr>
            <a:spLocks noGrp="1"/>
          </p:cNvSpPr>
          <p:nvPr>
            <p:ph idx="1"/>
          </p:nvPr>
        </p:nvSpPr>
        <p:spPr>
          <a:xfrm>
            <a:off x="609600" y="1257664"/>
            <a:ext cx="10972800" cy="4868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0241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563794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3874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675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3437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324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88619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630711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
            <a:ext cx="12192000" cy="923539"/>
          </a:xfrm>
          <a:prstGeom prst="rect">
            <a:avLst/>
          </a:prstGeom>
          <a:solidFill>
            <a:srgbClr val="000000"/>
          </a:solidFill>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56060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b="1" kern="1200">
          <a:solidFill>
            <a:schemeClr val="bg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8.png"/><Relationship Id="rId7" Type="http://schemas.openxmlformats.org/officeDocument/2006/relationships/image" Target="../media/image70.png"/><Relationship Id="rId12" Type="http://schemas.openxmlformats.org/officeDocument/2006/relationships/image" Target="../media/image100.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customXml" Target="../ink/ink2.xml"/><Relationship Id="rId11" Type="http://schemas.openxmlformats.org/officeDocument/2006/relationships/customXml" Target="../ink/ink4.xml"/><Relationship Id="rId5" Type="http://schemas.openxmlformats.org/officeDocument/2006/relationships/image" Target="../media/image60.png"/><Relationship Id="rId10" Type="http://schemas.openxmlformats.org/officeDocument/2006/relationships/image" Target="../media/image21.png"/><Relationship Id="rId4" Type="http://schemas.openxmlformats.org/officeDocument/2006/relationships/customXml" Target="../ink/ink1.xml"/><Relationship Id="rId9" Type="http://schemas.openxmlformats.org/officeDocument/2006/relationships/image" Target="../media/image80.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18" Type="http://schemas.openxmlformats.org/officeDocument/2006/relationships/image" Target="../media/image40.png"/><Relationship Id="rId26" Type="http://schemas.openxmlformats.org/officeDocument/2006/relationships/image" Target="../media/image48.png"/><Relationship Id="rId3" Type="http://schemas.openxmlformats.org/officeDocument/2006/relationships/image" Target="../media/image25.png"/><Relationship Id="rId21" Type="http://schemas.openxmlformats.org/officeDocument/2006/relationships/image" Target="../media/image43.svg"/><Relationship Id="rId7" Type="http://schemas.openxmlformats.org/officeDocument/2006/relationships/image" Target="../media/image29.svg"/><Relationship Id="rId12" Type="http://schemas.openxmlformats.org/officeDocument/2006/relationships/image" Target="../media/image34.png"/><Relationship Id="rId17" Type="http://schemas.openxmlformats.org/officeDocument/2006/relationships/image" Target="../media/image39.svg"/><Relationship Id="rId25" Type="http://schemas.openxmlformats.org/officeDocument/2006/relationships/image" Target="../media/image47.svg"/><Relationship Id="rId2" Type="http://schemas.openxmlformats.org/officeDocument/2006/relationships/notesSlide" Target="../notesSlides/notesSlide23.xml"/><Relationship Id="rId16" Type="http://schemas.openxmlformats.org/officeDocument/2006/relationships/image" Target="../media/image38.png"/><Relationship Id="rId20" Type="http://schemas.openxmlformats.org/officeDocument/2006/relationships/image" Target="../media/image42.png"/><Relationship Id="rId29" Type="http://schemas.openxmlformats.org/officeDocument/2006/relationships/image" Target="../media/image51.sv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svg"/><Relationship Id="rId24" Type="http://schemas.openxmlformats.org/officeDocument/2006/relationships/image" Target="../media/image46.png"/><Relationship Id="rId5" Type="http://schemas.openxmlformats.org/officeDocument/2006/relationships/image" Target="../media/image27.svg"/><Relationship Id="rId15" Type="http://schemas.openxmlformats.org/officeDocument/2006/relationships/image" Target="../media/image37.svg"/><Relationship Id="rId23" Type="http://schemas.openxmlformats.org/officeDocument/2006/relationships/image" Target="../media/image45.svg"/><Relationship Id="rId28" Type="http://schemas.openxmlformats.org/officeDocument/2006/relationships/image" Target="../media/image50.png"/><Relationship Id="rId10" Type="http://schemas.openxmlformats.org/officeDocument/2006/relationships/image" Target="../media/image32.png"/><Relationship Id="rId19" Type="http://schemas.openxmlformats.org/officeDocument/2006/relationships/image" Target="../media/image41.svg"/><Relationship Id="rId4" Type="http://schemas.openxmlformats.org/officeDocument/2006/relationships/image" Target="../media/image26.png"/><Relationship Id="rId9" Type="http://schemas.openxmlformats.org/officeDocument/2006/relationships/image" Target="../media/image31.svg"/><Relationship Id="rId14" Type="http://schemas.openxmlformats.org/officeDocument/2006/relationships/image" Target="../media/image36.png"/><Relationship Id="rId22" Type="http://schemas.openxmlformats.org/officeDocument/2006/relationships/image" Target="../media/image44.png"/><Relationship Id="rId27" Type="http://schemas.openxmlformats.org/officeDocument/2006/relationships/image" Target="../media/image49.svg"/><Relationship Id="rId30" Type="http://schemas.openxmlformats.org/officeDocument/2006/relationships/image" Target="../media/image52.jp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customXml" Target="../ink/ink6.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customXml" Target="../ink/ink8.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1155702"/>
            <a:ext cx="7772400" cy="2444751"/>
          </a:xfrm>
        </p:spPr>
        <p:txBody>
          <a:bodyPr>
            <a:normAutofit fontScale="90000"/>
          </a:bodyPr>
          <a:lstStyle/>
          <a:p>
            <a:r>
              <a:rPr lang="en-US" dirty="0"/>
              <a:t>User Models, Metrics and Measures of Search: A Tutorial on the CWL Evaluation Framework</a:t>
            </a:r>
            <a:br>
              <a:rPr lang="en-US" dirty="0"/>
            </a:br>
            <a:r>
              <a:rPr lang="en-US" dirty="0"/>
              <a:t>ACM CHIIR UMMMS 2021</a:t>
            </a:r>
          </a:p>
        </p:txBody>
      </p:sp>
      <p:sp>
        <p:nvSpPr>
          <p:cNvPr id="3" name="Subtitle 2"/>
          <p:cNvSpPr>
            <a:spLocks noGrp="1"/>
          </p:cNvSpPr>
          <p:nvPr>
            <p:ph type="subTitle" idx="1"/>
          </p:nvPr>
        </p:nvSpPr>
        <p:spPr>
          <a:xfrm>
            <a:off x="2209800" y="3886201"/>
            <a:ext cx="7772400" cy="876300"/>
          </a:xfrm>
        </p:spPr>
        <p:txBody>
          <a:bodyPr>
            <a:normAutofit fontScale="70000" lnSpcReduction="20000"/>
          </a:bodyPr>
          <a:lstStyle/>
          <a:p>
            <a:r>
              <a:rPr lang="en-US" dirty="0"/>
              <a:t>by </a:t>
            </a:r>
          </a:p>
          <a:p>
            <a:r>
              <a:rPr lang="en-US" dirty="0"/>
              <a:t>Leif Azzopardi, Alistair Moffat, Paul Thomas and Guido Zuccon</a:t>
            </a:r>
          </a:p>
        </p:txBody>
      </p:sp>
      <p:pic>
        <p:nvPicPr>
          <p:cNvPr id="4" name="Picture 3" descr="Unknow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2978" y="5434188"/>
            <a:ext cx="1812941" cy="461403"/>
          </a:xfrm>
          <a:prstGeom prst="rect">
            <a:avLst/>
          </a:prstGeom>
        </p:spPr>
      </p:pic>
      <p:pic>
        <p:nvPicPr>
          <p:cNvPr id="6" name="Picture 5">
            <a:extLst>
              <a:ext uri="{FF2B5EF4-FFF2-40B4-BE49-F238E27FC236}">
                <a16:creationId xmlns:a16="http://schemas.microsoft.com/office/drawing/2014/main" id="{FEBF2D9C-4981-A44B-8817-D4AAA698FB6F}"/>
              </a:ext>
            </a:extLst>
          </p:cNvPr>
          <p:cNvPicPr>
            <a:picLocks noChangeAspect="1"/>
          </p:cNvPicPr>
          <p:nvPr/>
        </p:nvPicPr>
        <p:blipFill rotWithShape="1">
          <a:blip r:embed="rId4"/>
          <a:srcRect l="9026" t="13517" r="10128" b="23369"/>
          <a:stretch/>
        </p:blipFill>
        <p:spPr>
          <a:xfrm>
            <a:off x="8578795" y="5435600"/>
            <a:ext cx="1600228" cy="459993"/>
          </a:xfrm>
          <a:prstGeom prst="rect">
            <a:avLst/>
          </a:prstGeom>
        </p:spPr>
      </p:pic>
      <p:pic>
        <p:nvPicPr>
          <p:cNvPr id="7" name="Picture 6" descr="A close up of a logo&#10;&#10;Description automatically generated">
            <a:extLst>
              <a:ext uri="{FF2B5EF4-FFF2-40B4-BE49-F238E27FC236}">
                <a16:creationId xmlns:a16="http://schemas.microsoft.com/office/drawing/2014/main" id="{98BCCD80-2685-4E49-A46E-B671DA294068}"/>
              </a:ext>
            </a:extLst>
          </p:cNvPr>
          <p:cNvPicPr>
            <a:picLocks noChangeAspect="1"/>
          </p:cNvPicPr>
          <p:nvPr/>
        </p:nvPicPr>
        <p:blipFill rotWithShape="1">
          <a:blip r:embed="rId5"/>
          <a:srcRect t="34456" b="33948"/>
          <a:stretch/>
        </p:blipFill>
        <p:spPr>
          <a:xfrm>
            <a:off x="4025926" y="5434188"/>
            <a:ext cx="2009764" cy="457203"/>
          </a:xfrm>
          <a:prstGeom prst="rect">
            <a:avLst/>
          </a:prstGeom>
        </p:spPr>
      </p:pic>
      <p:pic>
        <p:nvPicPr>
          <p:cNvPr id="9" name="Picture 8" descr="A picture containing clipart&#10;&#10;Description automatically generated">
            <a:extLst>
              <a:ext uri="{FF2B5EF4-FFF2-40B4-BE49-F238E27FC236}">
                <a16:creationId xmlns:a16="http://schemas.microsoft.com/office/drawing/2014/main" id="{AFE6884E-90C7-4DB3-8CE1-60BF4F981B3C}"/>
              </a:ext>
            </a:extLst>
          </p:cNvPr>
          <p:cNvPicPr>
            <a:picLocks noChangeAspect="1"/>
          </p:cNvPicPr>
          <p:nvPr/>
        </p:nvPicPr>
        <p:blipFill>
          <a:blip r:embed="rId6"/>
          <a:stretch>
            <a:fillRect/>
          </a:stretch>
        </p:blipFill>
        <p:spPr>
          <a:xfrm>
            <a:off x="6235696" y="5448299"/>
            <a:ext cx="2096683" cy="447292"/>
          </a:xfrm>
          <a:prstGeom prst="rect">
            <a:avLst/>
          </a:prstGeom>
        </p:spPr>
      </p:pic>
    </p:spTree>
    <p:extLst>
      <p:ext uri="{BB962C8B-B14F-4D97-AF65-F5344CB8AC3E}">
        <p14:creationId xmlns:p14="http://schemas.microsoft.com/office/powerpoint/2010/main" val="3581801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5443D9-530C-4532-94FE-BCF1D10902DB}"/>
              </a:ext>
            </a:extLst>
          </p:cNvPr>
          <p:cNvPicPr>
            <a:picLocks noChangeAspect="1"/>
          </p:cNvPicPr>
          <p:nvPr/>
        </p:nvPicPr>
        <p:blipFill>
          <a:blip r:embed="rId3"/>
          <a:stretch>
            <a:fillRect/>
          </a:stretch>
        </p:blipFill>
        <p:spPr>
          <a:xfrm>
            <a:off x="0" y="2843993"/>
            <a:ext cx="11876442" cy="1074764"/>
          </a:xfrm>
          <a:prstGeom prst="rect">
            <a:avLst/>
          </a:prstGeom>
        </p:spPr>
      </p:pic>
      <p:sp>
        <p:nvSpPr>
          <p:cNvPr id="6" name="Rectangle 5">
            <a:extLst>
              <a:ext uri="{FF2B5EF4-FFF2-40B4-BE49-F238E27FC236}">
                <a16:creationId xmlns:a16="http://schemas.microsoft.com/office/drawing/2014/main" id="{B2493CBB-A4B1-4F56-954F-8EAE469EADE9}"/>
              </a:ext>
            </a:extLst>
          </p:cNvPr>
          <p:cNvSpPr/>
          <p:nvPr/>
        </p:nvSpPr>
        <p:spPr>
          <a:xfrm flipH="1">
            <a:off x="5481582" y="3367475"/>
            <a:ext cx="6629399" cy="6131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AU"/>
          </a:p>
        </p:txBody>
      </p:sp>
      <p:sp>
        <p:nvSpPr>
          <p:cNvPr id="7" name="TextBox 6">
            <a:extLst>
              <a:ext uri="{FF2B5EF4-FFF2-40B4-BE49-F238E27FC236}">
                <a16:creationId xmlns:a16="http://schemas.microsoft.com/office/drawing/2014/main" id="{423BF13F-AEB4-4059-AB2A-ADD74F6B6F4B}"/>
              </a:ext>
            </a:extLst>
          </p:cNvPr>
          <p:cNvSpPr txBox="1"/>
          <p:nvPr/>
        </p:nvSpPr>
        <p:spPr>
          <a:xfrm>
            <a:off x="114300" y="2092509"/>
            <a:ext cx="800219" cy="1569660"/>
          </a:xfrm>
          <a:prstGeom prst="rect">
            <a:avLst/>
          </a:prstGeom>
          <a:noFill/>
        </p:spPr>
        <p:txBody>
          <a:bodyPr wrap="none" rtlCol="0">
            <a:spAutoFit/>
          </a:bodyPr>
          <a:lstStyle/>
          <a:p>
            <a:r>
              <a:rPr lang="en-AU" sz="9600" dirty="0">
                <a:latin typeface="Arial Black" panose="020B0A04020102020204" pitchFamily="34" charset="0"/>
              </a:rPr>
              <a:t>“</a:t>
            </a:r>
            <a:endParaRPr lang="en-AU" dirty="0">
              <a:latin typeface="Arial Black" panose="020B0A04020102020204" pitchFamily="34" charset="0"/>
            </a:endParaRPr>
          </a:p>
        </p:txBody>
      </p:sp>
      <p:sp>
        <p:nvSpPr>
          <p:cNvPr id="13" name="TextBox 12">
            <a:extLst>
              <a:ext uri="{FF2B5EF4-FFF2-40B4-BE49-F238E27FC236}">
                <a16:creationId xmlns:a16="http://schemas.microsoft.com/office/drawing/2014/main" id="{B0007FC5-E179-456D-A249-EB8DFE5F6E2D}"/>
              </a:ext>
            </a:extLst>
          </p:cNvPr>
          <p:cNvSpPr txBox="1"/>
          <p:nvPr/>
        </p:nvSpPr>
        <p:spPr>
          <a:xfrm rot="10800000">
            <a:off x="5495946" y="2678301"/>
            <a:ext cx="800219" cy="1569660"/>
          </a:xfrm>
          <a:prstGeom prst="rect">
            <a:avLst/>
          </a:prstGeom>
          <a:noFill/>
        </p:spPr>
        <p:txBody>
          <a:bodyPr wrap="none" rtlCol="0">
            <a:spAutoFit/>
          </a:bodyPr>
          <a:lstStyle/>
          <a:p>
            <a:r>
              <a:rPr lang="en-AU" sz="9600" dirty="0">
                <a:latin typeface="Arial Black" panose="020B0A04020102020204" pitchFamily="34" charset="0"/>
              </a:rPr>
              <a:t>“</a:t>
            </a:r>
            <a:endParaRPr lang="en-AU" dirty="0">
              <a:latin typeface="Arial Black" panose="020B0A04020102020204" pitchFamily="34" charset="0"/>
            </a:endParaRPr>
          </a:p>
        </p:txBody>
      </p:sp>
    </p:spTree>
    <p:extLst>
      <p:ext uri="{BB962C8B-B14F-4D97-AF65-F5344CB8AC3E}">
        <p14:creationId xmlns:p14="http://schemas.microsoft.com/office/powerpoint/2010/main" val="331307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54649-932C-4C4A-B5AD-9B69DE885016}"/>
              </a:ext>
            </a:extLst>
          </p:cNvPr>
          <p:cNvSpPr>
            <a:spLocks noGrp="1"/>
          </p:cNvSpPr>
          <p:nvPr>
            <p:ph type="title"/>
          </p:nvPr>
        </p:nvSpPr>
        <p:spPr/>
        <p:txBody>
          <a:bodyPr/>
          <a:lstStyle/>
          <a:p>
            <a:pPr lvl="0"/>
            <a:r>
              <a:rPr lang="en-AU" baseline="0" dirty="0"/>
              <a:t>Metric evaluation: Cost</a:t>
            </a:r>
            <a:endParaRPr lang="en-AU" dirty="0"/>
          </a:p>
        </p:txBody>
      </p:sp>
      <p:sp>
        <p:nvSpPr>
          <p:cNvPr id="3" name="Content Placeholder 2">
            <a:extLst>
              <a:ext uri="{FF2B5EF4-FFF2-40B4-BE49-F238E27FC236}">
                <a16:creationId xmlns:a16="http://schemas.microsoft.com/office/drawing/2014/main" id="{8A3B1158-B6B3-40AD-A5EB-2115C8FE28BD}"/>
              </a:ext>
            </a:extLst>
          </p:cNvPr>
          <p:cNvSpPr>
            <a:spLocks noGrp="1"/>
          </p:cNvSpPr>
          <p:nvPr>
            <p:ph sz="half" idx="1"/>
          </p:nvPr>
        </p:nvSpPr>
        <p:spPr/>
        <p:txBody>
          <a:bodyPr anchor="ctr">
            <a:normAutofit/>
          </a:bodyPr>
          <a:lstStyle/>
          <a:p>
            <a:pPr marL="0" lvl="0" indent="0">
              <a:buNone/>
            </a:pPr>
            <a:r>
              <a:rPr lang="en-AU" sz="3200" dirty="0"/>
              <a:t>L</a:t>
            </a:r>
            <a:r>
              <a:rPr lang="en-AU" sz="3200" baseline="0" dirty="0"/>
              <a:t>abelling</a:t>
            </a:r>
            <a:r>
              <a:rPr lang="en-AU" sz="3200" dirty="0"/>
              <a:t> takes</a:t>
            </a:r>
            <a:r>
              <a:rPr lang="en-AU" sz="3200" baseline="0" dirty="0"/>
              <a:t> real time and money.</a:t>
            </a:r>
          </a:p>
          <a:p>
            <a:pPr marL="0" lvl="0" indent="0">
              <a:buNone/>
            </a:pPr>
            <a:endParaRPr lang="en-AU" sz="3200" baseline="0" dirty="0"/>
          </a:p>
          <a:p>
            <a:pPr marL="0" lvl="0" indent="0">
              <a:buNone/>
            </a:pPr>
            <a:r>
              <a:rPr lang="en-AU" sz="3200" dirty="0"/>
              <a:t>Computation may also take real time and money.</a:t>
            </a:r>
            <a:endParaRPr lang="en-AU" sz="3200" baseline="0" dirty="0"/>
          </a:p>
        </p:txBody>
      </p:sp>
      <p:pic>
        <p:nvPicPr>
          <p:cNvPr id="6" name="Content Placeholder 5" descr="Old wrinkled hands with some coins">
            <a:extLst>
              <a:ext uri="{FF2B5EF4-FFF2-40B4-BE49-F238E27FC236}">
                <a16:creationId xmlns:a16="http://schemas.microsoft.com/office/drawing/2014/main" id="{DC0089D7-912B-4EF6-8D90-773AE4CE8C0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97600" y="2068248"/>
            <a:ext cx="5384800" cy="3589866"/>
          </a:xfrm>
        </p:spPr>
      </p:pic>
    </p:spTree>
    <p:extLst>
      <p:ext uri="{BB962C8B-B14F-4D97-AF65-F5344CB8AC3E}">
        <p14:creationId xmlns:p14="http://schemas.microsoft.com/office/powerpoint/2010/main" val="1178066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0B10A-6C27-4C26-8BE8-AF7E11403EA7}"/>
              </a:ext>
            </a:extLst>
          </p:cNvPr>
          <p:cNvSpPr>
            <a:spLocks noGrp="1"/>
          </p:cNvSpPr>
          <p:nvPr>
            <p:ph type="title"/>
          </p:nvPr>
        </p:nvSpPr>
        <p:spPr/>
        <p:txBody>
          <a:bodyPr anchor="ctr">
            <a:normAutofit/>
          </a:bodyPr>
          <a:lstStyle/>
          <a:p>
            <a:pPr lvl="0"/>
            <a:r>
              <a:rPr lang="en-AU" b="1" kern="1200" baseline="0">
                <a:effectLst/>
              </a:rPr>
              <a:t>Metric evaluation: </a:t>
            </a:r>
            <a:r>
              <a:rPr lang="en-AU" baseline="0" dirty="0"/>
              <a:t>Sensitivity</a:t>
            </a:r>
            <a:endParaRPr lang="en-AU" dirty="0"/>
          </a:p>
        </p:txBody>
      </p:sp>
      <p:sp>
        <p:nvSpPr>
          <p:cNvPr id="8" name="Content Placeholder 7">
            <a:extLst>
              <a:ext uri="{FF2B5EF4-FFF2-40B4-BE49-F238E27FC236}">
                <a16:creationId xmlns:a16="http://schemas.microsoft.com/office/drawing/2014/main" id="{7864DA91-846A-4C56-B28B-3142B1E506D5}"/>
              </a:ext>
            </a:extLst>
          </p:cNvPr>
          <p:cNvSpPr>
            <a:spLocks noGrp="1"/>
          </p:cNvSpPr>
          <p:nvPr>
            <p:ph sz="half" idx="2"/>
          </p:nvPr>
        </p:nvSpPr>
        <p:spPr/>
        <p:txBody>
          <a:bodyPr anchor="ctr">
            <a:normAutofit/>
          </a:bodyPr>
          <a:lstStyle/>
          <a:p>
            <a:pPr marL="0" indent="0">
              <a:buNone/>
            </a:pPr>
            <a:r>
              <a:rPr lang="en-AU" sz="3200" dirty="0"/>
              <a:t>Metrics are more useful the more sensitive they are to real changes.</a:t>
            </a:r>
          </a:p>
        </p:txBody>
      </p:sp>
      <p:pic>
        <p:nvPicPr>
          <p:cNvPr id="10" name="Content Placeholder 9">
            <a:extLst>
              <a:ext uri="{FF2B5EF4-FFF2-40B4-BE49-F238E27FC236}">
                <a16:creationId xmlns:a16="http://schemas.microsoft.com/office/drawing/2014/main" id="{F354F058-5C8E-4BA5-92A1-0782C7991FA7}"/>
              </a:ext>
            </a:extLst>
          </p:cNvPr>
          <p:cNvPicPr>
            <a:picLocks noGrp="1" noChangeAspect="1"/>
          </p:cNvPicPr>
          <p:nvPr>
            <p:ph sz="half" idx="1"/>
          </p:nvPr>
        </p:nvPicPr>
        <p:blipFill rotWithShape="1">
          <a:blip r:embed="rId3"/>
          <a:srcRect t="10120" b="23410"/>
          <a:stretch/>
        </p:blipFill>
        <p:spPr>
          <a:xfrm>
            <a:off x="609600" y="2670381"/>
            <a:ext cx="5384800" cy="2385601"/>
          </a:xfrm>
          <a:prstGeom prst="rect">
            <a:avLst/>
          </a:prstGeom>
          <a:noFill/>
        </p:spPr>
      </p:pic>
    </p:spTree>
    <p:extLst>
      <p:ext uri="{BB962C8B-B14F-4D97-AF65-F5344CB8AC3E}">
        <p14:creationId xmlns:p14="http://schemas.microsoft.com/office/powerpoint/2010/main" val="3839452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E72C1-B1CC-4CB1-AE72-6AC2279F2CFD}"/>
              </a:ext>
            </a:extLst>
          </p:cNvPr>
          <p:cNvSpPr>
            <a:spLocks noGrp="1"/>
          </p:cNvSpPr>
          <p:nvPr>
            <p:ph type="title"/>
          </p:nvPr>
        </p:nvSpPr>
        <p:spPr/>
        <p:txBody>
          <a:bodyPr/>
          <a:lstStyle/>
          <a:p>
            <a:r>
              <a:rPr lang="en-AU" sz="4400" b="1" kern="1200" baseline="0" dirty="0">
                <a:solidFill>
                  <a:schemeClr val="bg1"/>
                </a:solidFill>
                <a:effectLst/>
                <a:latin typeface="+mj-lt"/>
                <a:ea typeface="+mj-ea"/>
                <a:cs typeface="+mj-cs"/>
              </a:rPr>
              <a:t>Metric evaluation: </a:t>
            </a:r>
            <a:r>
              <a:rPr lang="en-AU" dirty="0"/>
              <a:t>Interpretability</a:t>
            </a:r>
          </a:p>
        </p:txBody>
      </p:sp>
      <p:sp>
        <p:nvSpPr>
          <p:cNvPr id="3" name="Content Placeholder 2">
            <a:extLst>
              <a:ext uri="{FF2B5EF4-FFF2-40B4-BE49-F238E27FC236}">
                <a16:creationId xmlns:a16="http://schemas.microsoft.com/office/drawing/2014/main" id="{8433331E-78FE-4A5F-BB4F-99CE67AB2288}"/>
              </a:ext>
            </a:extLst>
          </p:cNvPr>
          <p:cNvSpPr>
            <a:spLocks noGrp="1"/>
          </p:cNvSpPr>
          <p:nvPr>
            <p:ph sz="half" idx="1"/>
          </p:nvPr>
        </p:nvSpPr>
        <p:spPr/>
        <p:txBody>
          <a:bodyPr anchor="ctr">
            <a:normAutofit/>
          </a:bodyPr>
          <a:lstStyle/>
          <a:p>
            <a:pPr marL="0" indent="0">
              <a:buNone/>
            </a:pPr>
            <a:r>
              <a:rPr lang="en-AU" sz="3200" dirty="0"/>
              <a:t>Interpretability, debuggability, use for diagnostics are extremely important.</a:t>
            </a:r>
          </a:p>
          <a:p>
            <a:pPr marL="0" indent="0">
              <a:buNone/>
            </a:pPr>
            <a:endParaRPr lang="en-AU" sz="3200" dirty="0"/>
          </a:p>
          <a:p>
            <a:pPr marL="0" indent="0">
              <a:buNone/>
            </a:pPr>
            <a:r>
              <a:rPr lang="en-AU" sz="3200" dirty="0"/>
              <a:t>Can we </a:t>
            </a:r>
            <a:r>
              <a:rPr lang="en-AU" sz="3200" b="1" dirty="0"/>
              <a:t>do something</a:t>
            </a:r>
            <a:r>
              <a:rPr lang="en-AU" sz="3200" b="1" baseline="0" dirty="0"/>
              <a:t> </a:t>
            </a:r>
            <a:r>
              <a:rPr lang="en-AU" sz="3200" baseline="0" dirty="0"/>
              <a:t>with the result?</a:t>
            </a:r>
          </a:p>
        </p:txBody>
      </p:sp>
      <p:pic>
        <p:nvPicPr>
          <p:cNvPr id="6" name="Content Placeholder 5" descr="Doctor in clinic explaining report on tablet to family">
            <a:extLst>
              <a:ext uri="{FF2B5EF4-FFF2-40B4-BE49-F238E27FC236}">
                <a16:creationId xmlns:a16="http://schemas.microsoft.com/office/drawing/2014/main" id="{D55AC555-36E2-4FBC-BC45-71AF302033C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97600" y="2068686"/>
            <a:ext cx="5384800" cy="3588990"/>
          </a:xfrm>
        </p:spPr>
      </p:pic>
    </p:spTree>
    <p:extLst>
      <p:ext uri="{BB962C8B-B14F-4D97-AF65-F5344CB8AC3E}">
        <p14:creationId xmlns:p14="http://schemas.microsoft.com/office/powerpoint/2010/main" val="932766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0FA0A-890D-4879-8EF5-52F126F8EC00}"/>
              </a:ext>
            </a:extLst>
          </p:cNvPr>
          <p:cNvSpPr>
            <a:spLocks noGrp="1"/>
          </p:cNvSpPr>
          <p:nvPr>
            <p:ph type="title"/>
          </p:nvPr>
        </p:nvSpPr>
        <p:spPr/>
        <p:txBody>
          <a:bodyPr/>
          <a:lstStyle/>
          <a:p>
            <a:pPr lvl="0"/>
            <a:r>
              <a:rPr lang="en-AU" sz="4400" b="1" kern="1200" baseline="0" dirty="0">
                <a:solidFill>
                  <a:schemeClr val="bg1"/>
                </a:solidFill>
                <a:effectLst/>
                <a:latin typeface="+mj-lt"/>
                <a:ea typeface="+mj-ea"/>
                <a:cs typeface="+mj-cs"/>
              </a:rPr>
              <a:t>Metric evaluation: </a:t>
            </a:r>
            <a:r>
              <a:rPr lang="en-AU" baseline="0" dirty="0"/>
              <a:t>Face validity</a:t>
            </a:r>
            <a:endParaRPr lang="en-AU" dirty="0"/>
          </a:p>
        </p:txBody>
      </p:sp>
      <p:sp>
        <p:nvSpPr>
          <p:cNvPr id="4" name="Content Placeholder 3">
            <a:extLst>
              <a:ext uri="{FF2B5EF4-FFF2-40B4-BE49-F238E27FC236}">
                <a16:creationId xmlns:a16="http://schemas.microsoft.com/office/drawing/2014/main" id="{B77D070D-2393-404C-9C12-D70E6963447F}"/>
              </a:ext>
            </a:extLst>
          </p:cNvPr>
          <p:cNvSpPr>
            <a:spLocks noGrp="1"/>
          </p:cNvSpPr>
          <p:nvPr>
            <p:ph sz="half" idx="2"/>
          </p:nvPr>
        </p:nvSpPr>
        <p:spPr/>
        <p:txBody>
          <a:bodyPr anchor="ctr">
            <a:normAutofit/>
          </a:bodyPr>
          <a:lstStyle/>
          <a:p>
            <a:pPr marL="0" indent="0">
              <a:buNone/>
            </a:pPr>
            <a:r>
              <a:rPr lang="en-AU" sz="3200" baseline="0" dirty="0"/>
              <a:t>Does the metric look like it should measure what we want it to measure?</a:t>
            </a:r>
          </a:p>
          <a:p>
            <a:pPr marL="0" indent="0">
              <a:buNone/>
            </a:pPr>
            <a:endParaRPr lang="en-AU" sz="3200" baseline="0" dirty="0"/>
          </a:p>
          <a:p>
            <a:pPr marL="0" indent="0">
              <a:buNone/>
            </a:pPr>
            <a:r>
              <a:rPr lang="en-AU" sz="3200" dirty="0"/>
              <a:t>Does it look effective?</a:t>
            </a:r>
          </a:p>
          <a:p>
            <a:pPr marL="0" indent="0">
              <a:buNone/>
            </a:pPr>
            <a:endParaRPr lang="en-AU" sz="3200" baseline="0" dirty="0"/>
          </a:p>
          <a:p>
            <a:pPr marL="0" indent="0">
              <a:buNone/>
            </a:pPr>
            <a:r>
              <a:rPr lang="en-AU" sz="3200" dirty="0"/>
              <a:t>Do we believe the user model?</a:t>
            </a:r>
            <a:endParaRPr lang="en-AU" sz="3200" baseline="0" dirty="0"/>
          </a:p>
        </p:txBody>
      </p:sp>
      <p:pic>
        <p:nvPicPr>
          <p:cNvPr id="1026" name="Picture 2">
            <a:extLst>
              <a:ext uri="{FF2B5EF4-FFF2-40B4-BE49-F238E27FC236}">
                <a16:creationId xmlns:a16="http://schemas.microsoft.com/office/drawing/2014/main" id="{59C40321-1019-43F8-8510-8F5AC6E68AAF}"/>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665494" y="1600200"/>
            <a:ext cx="3273012"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9210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98D3F-8403-4FDC-B979-BAF0B3AB791F}"/>
              </a:ext>
            </a:extLst>
          </p:cNvPr>
          <p:cNvSpPr>
            <a:spLocks noGrp="1"/>
          </p:cNvSpPr>
          <p:nvPr>
            <p:ph type="title"/>
          </p:nvPr>
        </p:nvSpPr>
        <p:spPr/>
        <p:txBody>
          <a:bodyPr>
            <a:normAutofit/>
          </a:bodyPr>
          <a:lstStyle/>
          <a:p>
            <a:pPr lvl="0"/>
            <a:r>
              <a:rPr lang="en-AU" sz="4400" b="1" kern="1200" baseline="0" dirty="0">
                <a:solidFill>
                  <a:schemeClr val="bg1"/>
                </a:solidFill>
                <a:effectLst/>
                <a:latin typeface="+mj-lt"/>
                <a:ea typeface="+mj-ea"/>
                <a:cs typeface="+mj-cs"/>
              </a:rPr>
              <a:t>Metric evaluation: </a:t>
            </a:r>
            <a:r>
              <a:rPr lang="en-AU" baseline="0" dirty="0"/>
              <a:t>External validity</a:t>
            </a:r>
            <a:endParaRPr lang="en-AU" dirty="0"/>
          </a:p>
        </p:txBody>
      </p:sp>
      <p:sp>
        <p:nvSpPr>
          <p:cNvPr id="4" name="Content Placeholder 3">
            <a:extLst>
              <a:ext uri="{FF2B5EF4-FFF2-40B4-BE49-F238E27FC236}">
                <a16:creationId xmlns:a16="http://schemas.microsoft.com/office/drawing/2014/main" id="{157BA191-17EB-4C8A-8377-A70664AFE1CF}"/>
              </a:ext>
            </a:extLst>
          </p:cNvPr>
          <p:cNvSpPr>
            <a:spLocks noGrp="1"/>
          </p:cNvSpPr>
          <p:nvPr>
            <p:ph sz="half" idx="1"/>
          </p:nvPr>
        </p:nvSpPr>
        <p:spPr/>
        <p:txBody>
          <a:bodyPr anchor="ctr">
            <a:normAutofit/>
          </a:bodyPr>
          <a:lstStyle/>
          <a:p>
            <a:pPr marL="0" indent="0">
              <a:buNone/>
            </a:pPr>
            <a:r>
              <a:rPr lang="en-AU" sz="3200" dirty="0"/>
              <a:t>How well do our conclusions carry over to another setting?</a:t>
            </a:r>
          </a:p>
          <a:p>
            <a:pPr marL="0" indent="0">
              <a:buNone/>
            </a:pPr>
            <a:endParaRPr lang="en-AU" sz="3200" dirty="0"/>
          </a:p>
          <a:p>
            <a:pPr marL="0" indent="0">
              <a:buNone/>
            </a:pPr>
            <a:r>
              <a:rPr lang="en-AU" sz="3200" dirty="0"/>
              <a:t>How much do we learn about the “real world”, not just the instrument itself?</a:t>
            </a:r>
          </a:p>
        </p:txBody>
      </p:sp>
      <p:pic>
        <p:nvPicPr>
          <p:cNvPr id="9" name="Content Placeholder 8" descr="Child hands on a globe">
            <a:extLst>
              <a:ext uri="{FF2B5EF4-FFF2-40B4-BE49-F238E27FC236}">
                <a16:creationId xmlns:a16="http://schemas.microsoft.com/office/drawing/2014/main" id="{976909D7-1704-4684-BBBB-7622487624C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97600" y="2068686"/>
            <a:ext cx="5384800" cy="3588990"/>
          </a:xfrm>
        </p:spPr>
      </p:pic>
    </p:spTree>
    <p:extLst>
      <p:ext uri="{BB962C8B-B14F-4D97-AF65-F5344CB8AC3E}">
        <p14:creationId xmlns:p14="http://schemas.microsoft.com/office/powerpoint/2010/main" val="426436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98D3F-8403-4FDC-B979-BAF0B3AB791F}"/>
              </a:ext>
            </a:extLst>
          </p:cNvPr>
          <p:cNvSpPr>
            <a:spLocks noGrp="1"/>
          </p:cNvSpPr>
          <p:nvPr>
            <p:ph type="title"/>
          </p:nvPr>
        </p:nvSpPr>
        <p:spPr/>
        <p:txBody>
          <a:bodyPr>
            <a:normAutofit/>
          </a:bodyPr>
          <a:lstStyle/>
          <a:p>
            <a:pPr lvl="0"/>
            <a:r>
              <a:rPr lang="en-AU" sz="4400" b="1" kern="1200" baseline="0" dirty="0">
                <a:solidFill>
                  <a:schemeClr val="bg1"/>
                </a:solidFill>
                <a:effectLst/>
                <a:latin typeface="+mj-lt"/>
                <a:ea typeface="+mj-ea"/>
                <a:cs typeface="+mj-cs"/>
              </a:rPr>
              <a:t>Metric evaluation: </a:t>
            </a:r>
            <a:r>
              <a:rPr lang="en-AU" baseline="0" dirty="0"/>
              <a:t>External validity</a:t>
            </a:r>
            <a:endParaRPr lang="en-AU" dirty="0"/>
          </a:p>
        </p:txBody>
      </p:sp>
      <p:sp>
        <p:nvSpPr>
          <p:cNvPr id="4" name="Content Placeholder 3">
            <a:extLst>
              <a:ext uri="{FF2B5EF4-FFF2-40B4-BE49-F238E27FC236}">
                <a16:creationId xmlns:a16="http://schemas.microsoft.com/office/drawing/2014/main" id="{157BA191-17EB-4C8A-8377-A70664AFE1CF}"/>
              </a:ext>
            </a:extLst>
          </p:cNvPr>
          <p:cNvSpPr>
            <a:spLocks noGrp="1"/>
          </p:cNvSpPr>
          <p:nvPr>
            <p:ph sz="half" idx="1"/>
          </p:nvPr>
        </p:nvSpPr>
        <p:spPr/>
        <p:txBody>
          <a:bodyPr anchor="ctr">
            <a:normAutofit/>
          </a:bodyPr>
          <a:lstStyle/>
          <a:p>
            <a:pPr marL="0" indent="0">
              <a:buNone/>
            </a:pPr>
            <a:r>
              <a:rPr lang="en-AU" sz="3200" dirty="0"/>
              <a:t>Correspondence with…</a:t>
            </a:r>
          </a:p>
          <a:p>
            <a:r>
              <a:rPr lang="en-AU" sz="3200" dirty="0"/>
              <a:t>Other metrics</a:t>
            </a:r>
          </a:p>
          <a:p>
            <a:r>
              <a:rPr lang="en-AU" sz="3200" dirty="0"/>
              <a:t>Short-term behaviours</a:t>
            </a:r>
          </a:p>
          <a:p>
            <a:r>
              <a:rPr lang="en-AU" sz="3200" dirty="0"/>
              <a:t>Side-by-side/</a:t>
            </a:r>
            <a:r>
              <a:rPr lang="en-AU" sz="3200" dirty="0" err="1"/>
              <a:t>setwise</a:t>
            </a:r>
            <a:r>
              <a:rPr lang="en-AU" sz="3200" dirty="0"/>
              <a:t> </a:t>
            </a:r>
            <a:r>
              <a:rPr lang="en-AU" sz="3200" dirty="0" err="1"/>
              <a:t>pref’s</a:t>
            </a:r>
            <a:endParaRPr lang="en-AU" sz="3200" dirty="0"/>
          </a:p>
          <a:p>
            <a:r>
              <a:rPr lang="en-AU" sz="3200" dirty="0"/>
              <a:t>Long-term behaviours</a:t>
            </a:r>
          </a:p>
          <a:p>
            <a:r>
              <a:rPr lang="en-AU" sz="3200" dirty="0"/>
              <a:t>Business goals</a:t>
            </a:r>
          </a:p>
        </p:txBody>
      </p:sp>
      <p:pic>
        <p:nvPicPr>
          <p:cNvPr id="9" name="Content Placeholder 8" descr="Child hands on a globe">
            <a:extLst>
              <a:ext uri="{FF2B5EF4-FFF2-40B4-BE49-F238E27FC236}">
                <a16:creationId xmlns:a16="http://schemas.microsoft.com/office/drawing/2014/main" id="{976909D7-1704-4684-BBBB-7622487624C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97600" y="2068686"/>
            <a:ext cx="5384800" cy="3588990"/>
          </a:xfrm>
        </p:spPr>
      </p:pic>
    </p:spTree>
    <p:extLst>
      <p:ext uri="{BB962C8B-B14F-4D97-AF65-F5344CB8AC3E}">
        <p14:creationId xmlns:p14="http://schemas.microsoft.com/office/powerpoint/2010/main" val="351711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EF1EE-6A20-455B-95E3-AB20BB2A49A9}"/>
              </a:ext>
            </a:extLst>
          </p:cNvPr>
          <p:cNvSpPr>
            <a:spLocks noGrp="1"/>
          </p:cNvSpPr>
          <p:nvPr>
            <p:ph type="title"/>
          </p:nvPr>
        </p:nvSpPr>
        <p:spPr/>
        <p:txBody>
          <a:bodyPr/>
          <a:lstStyle/>
          <a:p>
            <a:r>
              <a:rPr lang="en-AU" dirty="0"/>
              <a:t>Reflecting observable behaviour: 1</a:t>
            </a:r>
          </a:p>
        </p:txBody>
      </p:sp>
      <p:sp>
        <p:nvSpPr>
          <p:cNvPr id="3" name="Content Placeholder 2">
            <a:extLst>
              <a:ext uri="{FF2B5EF4-FFF2-40B4-BE49-F238E27FC236}">
                <a16:creationId xmlns:a16="http://schemas.microsoft.com/office/drawing/2014/main" id="{28EAF15E-0CD9-4B7F-BB7C-E7255D6A128C}"/>
              </a:ext>
            </a:extLst>
          </p:cNvPr>
          <p:cNvSpPr>
            <a:spLocks noGrp="1"/>
          </p:cNvSpPr>
          <p:nvPr>
            <p:ph sz="half" idx="1"/>
          </p:nvPr>
        </p:nvSpPr>
        <p:spPr/>
        <p:txBody>
          <a:bodyPr anchor="ctr">
            <a:normAutofit/>
          </a:bodyPr>
          <a:lstStyle/>
          <a:p>
            <a:pPr marL="0" indent="0">
              <a:buNone/>
            </a:pPr>
            <a:r>
              <a:rPr lang="en-AU" sz="3200" dirty="0"/>
              <a:t>Stopping</a:t>
            </a:r>
          </a:p>
          <a:p>
            <a:pPr marL="0" indent="0">
              <a:buNone/>
            </a:pPr>
            <a:r>
              <a:rPr lang="en-AU" sz="3200" dirty="0">
                <a:solidFill>
                  <a:schemeClr val="tx1">
                    <a:lumMod val="50000"/>
                    <a:lumOff val="50000"/>
                  </a:schemeClr>
                </a:solidFill>
              </a:rPr>
              <a:t>Accumulated utility</a:t>
            </a:r>
          </a:p>
          <a:p>
            <a:pPr marL="0" indent="0">
              <a:buNone/>
            </a:pPr>
            <a:r>
              <a:rPr lang="en-AU" sz="3200" dirty="0">
                <a:solidFill>
                  <a:schemeClr val="tx1">
                    <a:lumMod val="50000"/>
                    <a:lumOff val="50000"/>
                  </a:schemeClr>
                </a:solidFill>
              </a:rPr>
              <a:t>Accumulated cost</a:t>
            </a:r>
          </a:p>
        </p:txBody>
      </p:sp>
      <mc:AlternateContent xmlns:mc="http://schemas.openxmlformats.org/markup-compatibility/2006" xmlns:a14="http://schemas.microsoft.com/office/drawing/2010/main">
        <mc:Choice Requires="a14">
          <p:sp>
            <p:nvSpPr>
              <p:cNvPr id="6" name="Content Placeholder 3">
                <a:extLst>
                  <a:ext uri="{FF2B5EF4-FFF2-40B4-BE49-F238E27FC236}">
                    <a16:creationId xmlns:a16="http://schemas.microsoft.com/office/drawing/2014/main" id="{3662AAA1-D333-48BA-97AB-44101AED95A3}"/>
                  </a:ext>
                </a:extLst>
              </p:cNvPr>
              <p:cNvSpPr>
                <a:spLocks noGrp="1"/>
              </p:cNvSpPr>
              <p:nvPr>
                <p:ph sz="half" idx="2"/>
              </p:nvPr>
            </p:nvSpPr>
            <p:spPr>
              <a:xfrm>
                <a:off x="6172200" y="1825625"/>
                <a:ext cx="5181600" cy="4351338"/>
              </a:xfrm>
            </p:spPr>
            <p:txBody>
              <a:bodyPr anchor="ctr">
                <a:normAutofit/>
              </a:bodyPr>
              <a:lstStyle/>
              <a:p>
                <a:pPr marL="0" indent="0">
                  <a:buNone/>
                </a:pPr>
                <a14:m>
                  <m:oMathPara xmlns:m="http://schemas.openxmlformats.org/officeDocument/2006/math">
                    <m:oMathParaPr>
                      <m:jc m:val="centerGroup"/>
                    </m:oMathParaPr>
                    <m:oMath xmlns:m="http://schemas.openxmlformats.org/officeDocument/2006/math">
                      <m:r>
                        <m:rPr>
                          <m:nor/>
                        </m:rPr>
                        <a:rPr lang="en-AU" sz="3200" b="0" i="0" smtClean="0">
                          <a:latin typeface="Cambria Math" panose="02040503050406030204" pitchFamily="18" charset="0"/>
                        </a:rPr>
                        <m:t>Likelihood</m:t>
                      </m:r>
                      <m:r>
                        <m:rPr>
                          <m:nor/>
                        </m:rPr>
                        <a:rPr lang="en-AU" sz="3200" b="0" i="0" smtClean="0">
                          <a:latin typeface="Cambria Math" panose="02040503050406030204" pitchFamily="18" charset="0"/>
                        </a:rPr>
                        <m:t> </m:t>
                      </m:r>
                      <m:r>
                        <m:rPr>
                          <m:nor/>
                        </m:rPr>
                        <a:rPr lang="en-AU" sz="3200" b="0" i="0" smtClean="0">
                          <a:latin typeface="Cambria Math" panose="02040503050406030204" pitchFamily="18" charset="0"/>
                        </a:rPr>
                        <m:t>of</m:t>
                      </m:r>
                      <m:r>
                        <m:rPr>
                          <m:nor/>
                        </m:rPr>
                        <a:rPr lang="en-AU" sz="3200" b="0" i="0" smtClean="0">
                          <a:latin typeface="Cambria Math" panose="02040503050406030204" pitchFamily="18" charset="0"/>
                        </a:rPr>
                        <m:t> </m:t>
                      </m:r>
                      <m:r>
                        <m:rPr>
                          <m:nor/>
                        </m:rPr>
                        <a:rPr lang="en-AU" sz="3200" b="0" i="0" smtClean="0">
                          <a:latin typeface="Cambria Math" panose="02040503050406030204" pitchFamily="18" charset="0"/>
                        </a:rPr>
                        <m:t>stopping</m:t>
                      </m:r>
                      <m:r>
                        <m:rPr>
                          <m:nor/>
                        </m:rPr>
                        <a:rPr lang="en-AU" sz="3200" b="0" i="0" smtClean="0">
                          <a:latin typeface="Cambria Math" panose="02040503050406030204" pitchFamily="18" charset="0"/>
                        </a:rPr>
                        <m:t> </m:t>
                      </m:r>
                      <m:r>
                        <m:rPr>
                          <m:nor/>
                        </m:rPr>
                        <a:rPr lang="en-AU" sz="3200" b="0" i="0" smtClean="0">
                          <a:latin typeface="Cambria Math" panose="02040503050406030204" pitchFamily="18" charset="0"/>
                        </a:rPr>
                        <m:t>at</m:t>
                      </m:r>
                      <m:r>
                        <m:rPr>
                          <m:nor/>
                        </m:rPr>
                        <a:rPr lang="en-AU" sz="3200" b="0" i="0" smtClean="0">
                          <a:latin typeface="Cambria Math" panose="02040503050406030204" pitchFamily="18" charset="0"/>
                        </a:rPr>
                        <m:t> </m:t>
                      </m:r>
                      <m:r>
                        <a:rPr lang="en-AU" sz="3200" b="0" i="1" smtClean="0">
                          <a:latin typeface="Cambria Math" panose="02040503050406030204" pitchFamily="18" charset="0"/>
                        </a:rPr>
                        <m:t>𝑖</m:t>
                      </m:r>
                    </m:oMath>
                  </m:oMathPara>
                </a14:m>
                <a:endParaRPr lang="en-AU" sz="32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AU" sz="3200" i="1">
                          <a:latin typeface="Cambria Math" panose="02040503050406030204" pitchFamily="18" charset="0"/>
                        </a:rPr>
                        <m:t>=</m:t>
                      </m:r>
                      <m:sSub>
                        <m:sSubPr>
                          <m:ctrlPr>
                            <a:rPr lang="en-AU" sz="3200" b="0" i="1" smtClean="0">
                              <a:latin typeface="Cambria Math" panose="02040503050406030204" pitchFamily="18" charset="0"/>
                            </a:rPr>
                          </m:ctrlPr>
                        </m:sSubPr>
                        <m:e>
                          <m:r>
                            <a:rPr lang="en-AU" sz="3200" b="0" i="1" smtClean="0">
                              <a:latin typeface="Cambria Math" panose="02040503050406030204" pitchFamily="18" charset="0"/>
                            </a:rPr>
                            <m:t>𝐿</m:t>
                          </m:r>
                        </m:e>
                        <m:sub>
                          <m:r>
                            <a:rPr lang="en-AU" sz="3200" b="0" i="1" smtClean="0">
                              <a:latin typeface="Cambria Math" panose="02040503050406030204" pitchFamily="18" charset="0"/>
                            </a:rPr>
                            <m:t>𝑖</m:t>
                          </m:r>
                        </m:sub>
                      </m:sSub>
                    </m:oMath>
                  </m:oMathPara>
                </a14:m>
                <a:endParaRPr lang="en-AU" sz="3200" dirty="0"/>
              </a:p>
            </p:txBody>
          </p:sp>
        </mc:Choice>
        <mc:Fallback xmlns="">
          <p:sp>
            <p:nvSpPr>
              <p:cNvPr id="6" name="Content Placeholder 3">
                <a:extLst>
                  <a:ext uri="{FF2B5EF4-FFF2-40B4-BE49-F238E27FC236}">
                    <a16:creationId xmlns:a16="http://schemas.microsoft.com/office/drawing/2014/main" id="{3662AAA1-D333-48BA-97AB-44101AED95A3}"/>
                  </a:ext>
                </a:extLst>
              </p:cNvPr>
              <p:cNvSpPr>
                <a:spLocks noGrp="1" noRot="1" noChangeAspect="1" noMove="1" noResize="1" noEditPoints="1" noAdjustHandles="1" noChangeArrowheads="1" noChangeShapeType="1" noTextEdit="1"/>
              </p:cNvSpPr>
              <p:nvPr>
                <p:ph sz="half" idx="2"/>
              </p:nvPr>
            </p:nvSpPr>
            <p:spPr>
              <a:xfrm>
                <a:off x="6172200" y="1825625"/>
                <a:ext cx="5181600" cy="4351338"/>
              </a:xfrm>
              <a:blipFill>
                <a:blip r:embed="rId3"/>
                <a:stretch>
                  <a:fillRect/>
                </a:stretch>
              </a:blipFill>
            </p:spPr>
            <p:txBody>
              <a:bodyPr/>
              <a:lstStyle/>
              <a:p>
                <a:r>
                  <a:rPr lang="en-AU">
                    <a:noFill/>
                  </a:rPr>
                  <a:t> </a:t>
                </a:r>
              </a:p>
            </p:txBody>
          </p:sp>
        </mc:Fallback>
      </mc:AlternateContent>
    </p:spTree>
    <p:extLst>
      <p:ext uri="{BB962C8B-B14F-4D97-AF65-F5344CB8AC3E}">
        <p14:creationId xmlns:p14="http://schemas.microsoft.com/office/powerpoint/2010/main" val="41359967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
            <a:extLst>
              <a:ext uri="{FF2B5EF4-FFF2-40B4-BE49-F238E27FC236}">
                <a16:creationId xmlns:a16="http://schemas.microsoft.com/office/drawing/2014/main" id="{E6A94577-0F40-4DB1-8614-8A1B0B6D9463}"/>
              </a:ext>
            </a:extLst>
          </p:cNvPr>
          <p:cNvGraphicFramePr>
            <a:graphicFrameLocks/>
          </p:cNvGraphicFramePr>
          <p:nvPr>
            <p:extLst>
              <p:ext uri="{D42A27DB-BD31-4B8C-83A1-F6EECF244321}">
                <p14:modId xmlns:p14="http://schemas.microsoft.com/office/powerpoint/2010/main" val="87636021"/>
              </p:ext>
            </p:extLst>
          </p:nvPr>
        </p:nvGraphicFramePr>
        <p:xfrm>
          <a:off x="3730734" y="457200"/>
          <a:ext cx="4730532" cy="5943600"/>
        </p:xfrm>
        <a:graphic>
          <a:graphicData uri="http://schemas.openxmlformats.org/drawingml/2006/table">
            <a:tbl>
              <a:tblPr firstRow="1" bandRow="1">
                <a:tableStyleId>{8EC20E35-A176-4012-BC5E-935CFFF8708E}</a:tableStyleId>
              </a:tblPr>
              <a:tblGrid>
                <a:gridCol w="2433739">
                  <a:extLst>
                    <a:ext uri="{9D8B030D-6E8A-4147-A177-3AD203B41FA5}">
                      <a16:colId xmlns:a16="http://schemas.microsoft.com/office/drawing/2014/main" val="783663189"/>
                    </a:ext>
                  </a:extLst>
                </a:gridCol>
                <a:gridCol w="2296793">
                  <a:extLst>
                    <a:ext uri="{9D8B030D-6E8A-4147-A177-3AD203B41FA5}">
                      <a16:colId xmlns:a16="http://schemas.microsoft.com/office/drawing/2014/main" val="4168164613"/>
                    </a:ext>
                  </a:extLst>
                </a:gridCol>
              </a:tblGrid>
              <a:tr h="370840">
                <a:tc>
                  <a:txBody>
                    <a:bodyPr/>
                    <a:lstStyle/>
                    <a:p>
                      <a:r>
                        <a:rPr lang="en-AU" sz="2400" dirty="0"/>
                        <a:t>Model / measure</a:t>
                      </a:r>
                    </a:p>
                  </a:txBody>
                  <a:tcPr/>
                </a:tc>
                <a:tc>
                  <a:txBody>
                    <a:bodyPr/>
                    <a:lstStyle/>
                    <a:p>
                      <a:r>
                        <a:rPr lang="en-AU" sz="2400" dirty="0"/>
                        <a:t>Mean likelihood</a:t>
                      </a:r>
                    </a:p>
                  </a:txBody>
                  <a:tcPr/>
                </a:tc>
                <a:extLst>
                  <a:ext uri="{0D108BD9-81ED-4DB2-BD59-A6C34878D82A}">
                    <a16:rowId xmlns:a16="http://schemas.microsoft.com/office/drawing/2014/main" val="3270666085"/>
                  </a:ext>
                </a:extLst>
              </a:tr>
              <a:tr h="370840">
                <a:tc>
                  <a:txBody>
                    <a:bodyPr/>
                    <a:lstStyle/>
                    <a:p>
                      <a:r>
                        <a:rPr lang="en-AU" sz="2400" dirty="0"/>
                        <a:t>P@1</a:t>
                      </a:r>
                    </a:p>
                  </a:txBody>
                  <a:tcPr/>
                </a:tc>
                <a:tc>
                  <a:txBody>
                    <a:bodyPr/>
                    <a:lstStyle/>
                    <a:p>
                      <a:r>
                        <a:rPr lang="en-AU" sz="2400" dirty="0"/>
                        <a:t>0.49</a:t>
                      </a:r>
                    </a:p>
                  </a:txBody>
                  <a:tcPr/>
                </a:tc>
                <a:extLst>
                  <a:ext uri="{0D108BD9-81ED-4DB2-BD59-A6C34878D82A}">
                    <a16:rowId xmlns:a16="http://schemas.microsoft.com/office/drawing/2014/main" val="3706015278"/>
                  </a:ext>
                </a:extLst>
              </a:tr>
              <a:tr h="370840">
                <a:tc>
                  <a:txBody>
                    <a:bodyPr/>
                    <a:lstStyle/>
                    <a:p>
                      <a:r>
                        <a:rPr lang="en-AU" sz="2400" dirty="0"/>
                        <a:t>P@5</a:t>
                      </a:r>
                    </a:p>
                  </a:txBody>
                  <a:tcPr/>
                </a:tc>
                <a:tc>
                  <a:txBody>
                    <a:bodyPr/>
                    <a:lstStyle/>
                    <a:p>
                      <a:r>
                        <a:rPr lang="en-AU" sz="2400" dirty="0"/>
                        <a:t>0.00</a:t>
                      </a:r>
                    </a:p>
                  </a:txBody>
                  <a:tcPr/>
                </a:tc>
                <a:extLst>
                  <a:ext uri="{0D108BD9-81ED-4DB2-BD59-A6C34878D82A}">
                    <a16:rowId xmlns:a16="http://schemas.microsoft.com/office/drawing/2014/main" val="1374246982"/>
                  </a:ext>
                </a:extLst>
              </a:tr>
              <a:tr h="370840">
                <a:tc>
                  <a:txBody>
                    <a:bodyPr/>
                    <a:lstStyle/>
                    <a:p>
                      <a:r>
                        <a:rPr lang="en-AU" sz="2400" dirty="0"/>
                        <a:t>P@10</a:t>
                      </a:r>
                    </a:p>
                  </a:txBody>
                  <a:tcPr/>
                </a:tc>
                <a:tc>
                  <a:txBody>
                    <a:bodyPr/>
                    <a:lstStyle/>
                    <a:p>
                      <a:r>
                        <a:rPr lang="en-AU" sz="2400" dirty="0"/>
                        <a:t>0.00</a:t>
                      </a:r>
                    </a:p>
                  </a:txBody>
                  <a:tcPr/>
                </a:tc>
                <a:extLst>
                  <a:ext uri="{0D108BD9-81ED-4DB2-BD59-A6C34878D82A}">
                    <a16:rowId xmlns:a16="http://schemas.microsoft.com/office/drawing/2014/main" val="338929167"/>
                  </a:ext>
                </a:extLst>
              </a:tr>
              <a:tr h="370840">
                <a:tc>
                  <a:txBody>
                    <a:bodyPr/>
                    <a:lstStyle/>
                    <a:p>
                      <a:r>
                        <a:rPr lang="en-AU" sz="2400" dirty="0"/>
                        <a:t>SDCG@1</a:t>
                      </a:r>
                    </a:p>
                  </a:txBody>
                  <a:tcPr/>
                </a:tc>
                <a:tc>
                  <a:txBody>
                    <a:bodyPr/>
                    <a:lstStyle/>
                    <a:p>
                      <a:r>
                        <a:rPr lang="en-AU" sz="2400" dirty="0"/>
                        <a:t>0.49</a:t>
                      </a:r>
                    </a:p>
                  </a:txBody>
                  <a:tcPr/>
                </a:tc>
                <a:extLst>
                  <a:ext uri="{0D108BD9-81ED-4DB2-BD59-A6C34878D82A}">
                    <a16:rowId xmlns:a16="http://schemas.microsoft.com/office/drawing/2014/main" val="391701387"/>
                  </a:ext>
                </a:extLst>
              </a:tr>
              <a:tr h="370840">
                <a:tc>
                  <a:txBody>
                    <a:bodyPr/>
                    <a:lstStyle/>
                    <a:p>
                      <a:r>
                        <a:rPr lang="en-AU" sz="2400" dirty="0"/>
                        <a:t>SDCG@5</a:t>
                      </a:r>
                    </a:p>
                  </a:txBody>
                  <a:tcPr/>
                </a:tc>
                <a:tc>
                  <a:txBody>
                    <a:bodyPr/>
                    <a:lstStyle/>
                    <a:p>
                      <a:r>
                        <a:rPr lang="en-AU" sz="2400" dirty="0"/>
                        <a:t>0.33</a:t>
                      </a:r>
                    </a:p>
                  </a:txBody>
                  <a:tcPr/>
                </a:tc>
                <a:extLst>
                  <a:ext uri="{0D108BD9-81ED-4DB2-BD59-A6C34878D82A}">
                    <a16:rowId xmlns:a16="http://schemas.microsoft.com/office/drawing/2014/main" val="2378094662"/>
                  </a:ext>
                </a:extLst>
              </a:tr>
              <a:tr h="370840">
                <a:tc>
                  <a:txBody>
                    <a:bodyPr/>
                    <a:lstStyle/>
                    <a:p>
                      <a:r>
                        <a:rPr lang="en-AU" sz="2400" dirty="0"/>
                        <a:t>SDCG@10</a:t>
                      </a:r>
                    </a:p>
                  </a:txBody>
                  <a:tcPr/>
                </a:tc>
                <a:tc>
                  <a:txBody>
                    <a:bodyPr/>
                    <a:lstStyle/>
                    <a:p>
                      <a:r>
                        <a:rPr lang="en-AU" sz="2400" dirty="0"/>
                        <a:t>0.33</a:t>
                      </a:r>
                    </a:p>
                  </a:txBody>
                  <a:tcPr/>
                </a:tc>
                <a:extLst>
                  <a:ext uri="{0D108BD9-81ED-4DB2-BD59-A6C34878D82A}">
                    <a16:rowId xmlns:a16="http://schemas.microsoft.com/office/drawing/2014/main" val="3708884890"/>
                  </a:ext>
                </a:extLst>
              </a:tr>
              <a:tr h="370840">
                <a:tc>
                  <a:txBody>
                    <a:bodyPr/>
                    <a:lstStyle/>
                    <a:p>
                      <a:r>
                        <a:rPr lang="en-AU" sz="2400" dirty="0"/>
                        <a:t>RR</a:t>
                      </a:r>
                    </a:p>
                  </a:txBody>
                  <a:tcPr/>
                </a:tc>
                <a:tc>
                  <a:txBody>
                    <a:bodyPr/>
                    <a:lstStyle/>
                    <a:p>
                      <a:r>
                        <a:rPr lang="en-AU" sz="2400" dirty="0"/>
                        <a:t>0.36</a:t>
                      </a:r>
                    </a:p>
                  </a:txBody>
                  <a:tcPr/>
                </a:tc>
                <a:extLst>
                  <a:ext uri="{0D108BD9-81ED-4DB2-BD59-A6C34878D82A}">
                    <a16:rowId xmlns:a16="http://schemas.microsoft.com/office/drawing/2014/main" val="4069516967"/>
                  </a:ext>
                </a:extLst>
              </a:tr>
              <a:tr h="370840">
                <a:tc>
                  <a:txBody>
                    <a:bodyPr/>
                    <a:lstStyle/>
                    <a:p>
                      <a:r>
                        <a:rPr lang="en-AU" sz="2400" dirty="0"/>
                        <a:t>RBP, φ=0.1</a:t>
                      </a:r>
                      <a:endParaRPr lang="en-AU" sz="2400" i="0" dirty="0"/>
                    </a:p>
                  </a:txBody>
                  <a:tcPr/>
                </a:tc>
                <a:tc>
                  <a:txBody>
                    <a:bodyPr/>
                    <a:lstStyle/>
                    <a:p>
                      <a:r>
                        <a:rPr lang="en-AU" sz="2400" dirty="0"/>
                        <a:t>0.44</a:t>
                      </a:r>
                    </a:p>
                  </a:txBody>
                  <a:tcPr/>
                </a:tc>
                <a:extLst>
                  <a:ext uri="{0D108BD9-81ED-4DB2-BD59-A6C34878D82A}">
                    <a16:rowId xmlns:a16="http://schemas.microsoft.com/office/drawing/2014/main" val="771369440"/>
                  </a:ext>
                </a:extLst>
              </a:tr>
              <a:tr h="370840">
                <a:tc>
                  <a:txBody>
                    <a:bodyPr/>
                    <a:lstStyle/>
                    <a:p>
                      <a:r>
                        <a:rPr lang="en-AU" sz="2400" dirty="0"/>
                        <a:t>RBP, φ=0.7</a:t>
                      </a:r>
                    </a:p>
                  </a:txBody>
                  <a:tcPr/>
                </a:tc>
                <a:tc>
                  <a:txBody>
                    <a:bodyPr/>
                    <a:lstStyle/>
                    <a:p>
                      <a:r>
                        <a:rPr lang="en-AU" sz="2400" dirty="0"/>
                        <a:t>0.16</a:t>
                      </a:r>
                    </a:p>
                  </a:txBody>
                  <a:tcPr/>
                </a:tc>
                <a:extLst>
                  <a:ext uri="{0D108BD9-81ED-4DB2-BD59-A6C34878D82A}">
                    <a16:rowId xmlns:a16="http://schemas.microsoft.com/office/drawing/2014/main" val="2944986741"/>
                  </a:ext>
                </a:extLst>
              </a:tr>
              <a:tr h="370840">
                <a:tc>
                  <a:txBody>
                    <a:bodyPr/>
                    <a:lstStyle/>
                    <a:p>
                      <a:r>
                        <a:rPr lang="en-AU" sz="2400" dirty="0"/>
                        <a:t>INST, T=1</a:t>
                      </a:r>
                    </a:p>
                  </a:txBody>
                  <a:tcPr/>
                </a:tc>
                <a:tc>
                  <a:txBody>
                    <a:bodyPr/>
                    <a:lstStyle/>
                    <a:p>
                      <a:r>
                        <a:rPr lang="en-AU" sz="2400" dirty="0"/>
                        <a:t>0.34</a:t>
                      </a:r>
                    </a:p>
                  </a:txBody>
                  <a:tcPr/>
                </a:tc>
                <a:extLst>
                  <a:ext uri="{0D108BD9-81ED-4DB2-BD59-A6C34878D82A}">
                    <a16:rowId xmlns:a16="http://schemas.microsoft.com/office/drawing/2014/main" val="1219729982"/>
                  </a:ext>
                </a:extLst>
              </a:tr>
              <a:tr h="370840">
                <a:tc>
                  <a:txBody>
                    <a:bodyPr/>
                    <a:lstStyle/>
                    <a:p>
                      <a:r>
                        <a:rPr lang="en-AU" sz="2400" dirty="0"/>
                        <a:t>INST, T=2</a:t>
                      </a:r>
                    </a:p>
                  </a:txBody>
                  <a:tcPr/>
                </a:tc>
                <a:tc>
                  <a:txBody>
                    <a:bodyPr/>
                    <a:lstStyle/>
                    <a:p>
                      <a:r>
                        <a:rPr lang="en-AU" sz="2400" dirty="0"/>
                        <a:t>0.21</a:t>
                      </a:r>
                    </a:p>
                  </a:txBody>
                  <a:tcPr/>
                </a:tc>
                <a:extLst>
                  <a:ext uri="{0D108BD9-81ED-4DB2-BD59-A6C34878D82A}">
                    <a16:rowId xmlns:a16="http://schemas.microsoft.com/office/drawing/2014/main" val="3648628255"/>
                  </a:ext>
                </a:extLst>
              </a:tr>
              <a:tr h="370840">
                <a:tc>
                  <a:txBody>
                    <a:bodyPr/>
                    <a:lstStyle/>
                    <a:p>
                      <a:r>
                        <a:rPr lang="en-AU" sz="2400" b="0" dirty="0"/>
                        <a:t>IFT</a:t>
                      </a:r>
                    </a:p>
                  </a:txBody>
                  <a:tcPr/>
                </a:tc>
                <a:tc>
                  <a:txBody>
                    <a:bodyPr/>
                    <a:lstStyle/>
                    <a:p>
                      <a:r>
                        <a:rPr lang="en-AU" sz="2400" b="0" dirty="0"/>
                        <a:t>0.76</a:t>
                      </a:r>
                    </a:p>
                  </a:txBody>
                  <a:tcPr/>
                </a:tc>
                <a:extLst>
                  <a:ext uri="{0D108BD9-81ED-4DB2-BD59-A6C34878D82A}">
                    <a16:rowId xmlns:a16="http://schemas.microsoft.com/office/drawing/2014/main" val="3145061391"/>
                  </a:ext>
                </a:extLst>
              </a:tr>
            </a:tbl>
          </a:graphicData>
        </a:graphic>
      </p:graphicFrame>
    </p:spTree>
    <p:extLst>
      <p:ext uri="{BB962C8B-B14F-4D97-AF65-F5344CB8AC3E}">
        <p14:creationId xmlns:p14="http://schemas.microsoft.com/office/powerpoint/2010/main" val="112851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EF1EE-6A20-455B-95E3-AB20BB2A49A9}"/>
              </a:ext>
            </a:extLst>
          </p:cNvPr>
          <p:cNvSpPr>
            <a:spLocks noGrp="1"/>
          </p:cNvSpPr>
          <p:nvPr>
            <p:ph type="title"/>
          </p:nvPr>
        </p:nvSpPr>
        <p:spPr/>
        <p:txBody>
          <a:bodyPr/>
          <a:lstStyle/>
          <a:p>
            <a:r>
              <a:rPr lang="en-AU" dirty="0"/>
              <a:t>Reflecting observable behaviour: 2</a:t>
            </a:r>
          </a:p>
        </p:txBody>
      </p:sp>
      <p:sp>
        <p:nvSpPr>
          <p:cNvPr id="3" name="Content Placeholder 2">
            <a:extLst>
              <a:ext uri="{FF2B5EF4-FFF2-40B4-BE49-F238E27FC236}">
                <a16:creationId xmlns:a16="http://schemas.microsoft.com/office/drawing/2014/main" id="{28EAF15E-0CD9-4B7F-BB7C-E7255D6A128C}"/>
              </a:ext>
            </a:extLst>
          </p:cNvPr>
          <p:cNvSpPr>
            <a:spLocks noGrp="1"/>
          </p:cNvSpPr>
          <p:nvPr>
            <p:ph sz="half" idx="1"/>
          </p:nvPr>
        </p:nvSpPr>
        <p:spPr/>
        <p:txBody>
          <a:bodyPr anchor="ctr">
            <a:normAutofit/>
          </a:bodyPr>
          <a:lstStyle/>
          <a:p>
            <a:pPr marL="0" indent="0">
              <a:buNone/>
            </a:pPr>
            <a:r>
              <a:rPr lang="en-AU" sz="3200" dirty="0">
                <a:solidFill>
                  <a:schemeClr val="tx1">
                    <a:lumMod val="50000"/>
                    <a:lumOff val="50000"/>
                  </a:schemeClr>
                </a:solidFill>
              </a:rPr>
              <a:t>Stopping</a:t>
            </a:r>
          </a:p>
          <a:p>
            <a:pPr marL="0" indent="0">
              <a:buNone/>
            </a:pPr>
            <a:r>
              <a:rPr lang="en-AU" sz="3200" dirty="0"/>
              <a:t>Accumulated utility</a:t>
            </a:r>
            <a:endParaRPr lang="en-AU" sz="3200" dirty="0">
              <a:solidFill>
                <a:schemeClr val="tx1">
                  <a:lumMod val="50000"/>
                  <a:lumOff val="50000"/>
                </a:schemeClr>
              </a:solidFill>
            </a:endParaRPr>
          </a:p>
          <a:p>
            <a:pPr marL="0" indent="0">
              <a:buNone/>
            </a:pPr>
            <a:r>
              <a:rPr lang="en-AU" sz="3200" dirty="0">
                <a:solidFill>
                  <a:schemeClr val="tx1">
                    <a:lumMod val="50000"/>
                    <a:lumOff val="50000"/>
                  </a:schemeClr>
                </a:solidFill>
              </a:rPr>
              <a:t>Accumulated cost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189E62B-D5B9-4068-B31B-AF50400CA6CF}"/>
                  </a:ext>
                </a:extLst>
              </p:cNvPr>
              <p:cNvSpPr>
                <a:spLocks noGrp="1"/>
              </p:cNvSpPr>
              <p:nvPr>
                <p:ph sz="half" idx="2"/>
              </p:nvPr>
            </p:nvSpPr>
            <p:spPr/>
            <p:txBody>
              <a:bodyPr anchor="ctr">
                <a:normAutofit/>
              </a:bodyPr>
              <a:lstStyle/>
              <a:p>
                <a:pPr marL="0" indent="0">
                  <a:buNone/>
                </a:pPr>
                <a14:m>
                  <m:oMathPara xmlns:m="http://schemas.openxmlformats.org/officeDocument/2006/math">
                    <m:oMathParaPr>
                      <m:jc m:val="centerGroup"/>
                    </m:oMathParaPr>
                    <m:oMath xmlns:m="http://schemas.openxmlformats.org/officeDocument/2006/math">
                      <m:r>
                        <m:rPr>
                          <m:nor/>
                        </m:rPr>
                        <a:rPr lang="en-AU" sz="3200">
                          <a:latin typeface="Cambria Math" panose="02040503050406030204" pitchFamily="18" charset="0"/>
                        </a:rPr>
                        <m:t>Expected</m:t>
                      </m:r>
                      <m:r>
                        <m:rPr>
                          <m:nor/>
                        </m:rPr>
                        <a:rPr lang="en-AU" sz="3200">
                          <a:latin typeface="Cambria Math" panose="02040503050406030204" pitchFamily="18" charset="0"/>
                        </a:rPr>
                        <m:t> </m:t>
                      </m:r>
                      <m:r>
                        <m:rPr>
                          <m:nor/>
                        </m:rPr>
                        <a:rPr lang="en-AU" sz="3200">
                          <a:latin typeface="Cambria Math" panose="02040503050406030204" pitchFamily="18" charset="0"/>
                        </a:rPr>
                        <m:t>total</m:t>
                      </m:r>
                      <m:r>
                        <m:rPr>
                          <m:nor/>
                        </m:rPr>
                        <a:rPr lang="en-AU" sz="3200">
                          <a:latin typeface="Cambria Math" panose="02040503050406030204" pitchFamily="18" charset="0"/>
                        </a:rPr>
                        <m:t> </m:t>
                      </m:r>
                      <m:r>
                        <m:rPr>
                          <m:nor/>
                        </m:rPr>
                        <a:rPr lang="en-AU" sz="3200">
                          <a:latin typeface="Cambria Math" panose="02040503050406030204" pitchFamily="18" charset="0"/>
                        </a:rPr>
                        <m:t>utility</m:t>
                      </m:r>
                      <m:r>
                        <a:rPr lang="en-AU" sz="3200" i="1">
                          <a:latin typeface="Cambria Math" panose="02040503050406030204" pitchFamily="18" charset="0"/>
                        </a:rPr>
                        <m:t>=</m:t>
                      </m:r>
                      <m:nary>
                        <m:naryPr>
                          <m:chr m:val="∑"/>
                          <m:supHide m:val="on"/>
                          <m:ctrlPr>
                            <a:rPr lang="en-AU" sz="3200" i="1">
                              <a:latin typeface="Cambria Math" panose="02040503050406030204" pitchFamily="18" charset="0"/>
                            </a:rPr>
                          </m:ctrlPr>
                        </m:naryPr>
                        <m:sub>
                          <m:r>
                            <m:rPr>
                              <m:brk m:alnAt="9"/>
                            </m:rPr>
                            <a:rPr lang="en-AU" sz="3200" i="1">
                              <a:latin typeface="Cambria Math" panose="02040503050406030204" pitchFamily="18" charset="0"/>
                            </a:rPr>
                            <m:t>𝑖</m:t>
                          </m:r>
                        </m:sub>
                        <m:sup/>
                        <m:e>
                          <m:d>
                            <m:dPr>
                              <m:ctrlPr>
                                <a:rPr lang="en-AU" sz="3200" i="1">
                                  <a:latin typeface="Cambria Math" panose="02040503050406030204" pitchFamily="18" charset="0"/>
                                </a:rPr>
                              </m:ctrlPr>
                            </m:dPr>
                            <m:e>
                              <m:sSub>
                                <m:sSubPr>
                                  <m:ctrlPr>
                                    <a:rPr lang="en-AU" sz="3200" i="1">
                                      <a:latin typeface="Cambria Math" panose="02040503050406030204" pitchFamily="18" charset="0"/>
                                    </a:rPr>
                                  </m:ctrlPr>
                                </m:sSubPr>
                                <m:e>
                                  <m:r>
                                    <a:rPr lang="en-AU" sz="3200" i="1">
                                      <a:latin typeface="Cambria Math" panose="02040503050406030204" pitchFamily="18" charset="0"/>
                                    </a:rPr>
                                    <m:t>𝐿</m:t>
                                  </m:r>
                                </m:e>
                                <m:sub>
                                  <m:r>
                                    <a:rPr lang="en-AU" sz="3200" i="1">
                                      <a:latin typeface="Cambria Math" panose="02040503050406030204" pitchFamily="18" charset="0"/>
                                    </a:rPr>
                                    <m:t>𝑖</m:t>
                                  </m:r>
                                </m:sub>
                              </m:sSub>
                              <m:nary>
                                <m:naryPr>
                                  <m:chr m:val="∑"/>
                                  <m:ctrlPr>
                                    <a:rPr lang="en-AU" sz="3200" i="1">
                                      <a:latin typeface="Cambria Math" panose="02040503050406030204" pitchFamily="18" charset="0"/>
                                    </a:rPr>
                                  </m:ctrlPr>
                                </m:naryPr>
                                <m:sub>
                                  <m:r>
                                    <m:rPr>
                                      <m:brk m:alnAt="9"/>
                                    </m:rPr>
                                    <a:rPr lang="en-AU" sz="3200" i="1">
                                      <a:latin typeface="Cambria Math" panose="02040503050406030204" pitchFamily="18" charset="0"/>
                                    </a:rPr>
                                    <m:t>𝑗</m:t>
                                  </m:r>
                                  <m:r>
                                    <a:rPr lang="en-AU" sz="3200" i="1">
                                      <a:latin typeface="Cambria Math" panose="02040503050406030204" pitchFamily="18" charset="0"/>
                                    </a:rPr>
                                    <m:t>=1</m:t>
                                  </m:r>
                                </m:sub>
                                <m:sup>
                                  <m:r>
                                    <a:rPr lang="en-AU" sz="3200" i="1">
                                      <a:latin typeface="Cambria Math" panose="02040503050406030204" pitchFamily="18" charset="0"/>
                                      <a:ea typeface="Cambria Math" panose="02040503050406030204" pitchFamily="18" charset="0"/>
                                    </a:rPr>
                                    <m:t>𝑖</m:t>
                                  </m:r>
                                </m:sup>
                                <m:e>
                                  <m:sSub>
                                    <m:sSubPr>
                                      <m:ctrlPr>
                                        <a:rPr lang="en-AU" sz="3200" i="1">
                                          <a:latin typeface="Cambria Math" panose="02040503050406030204" pitchFamily="18" charset="0"/>
                                          <a:ea typeface="Cambria Math" panose="02040503050406030204" pitchFamily="18" charset="0"/>
                                        </a:rPr>
                                      </m:ctrlPr>
                                    </m:sSubPr>
                                    <m:e>
                                      <m:r>
                                        <a:rPr lang="en-AU" sz="3200" i="1">
                                          <a:latin typeface="Cambria Math" panose="02040503050406030204" pitchFamily="18" charset="0"/>
                                        </a:rPr>
                                        <m:t>𝑟</m:t>
                                      </m:r>
                                    </m:e>
                                    <m:sub>
                                      <m:r>
                                        <a:rPr lang="en-AU" sz="3200" i="1">
                                          <a:latin typeface="Cambria Math" panose="02040503050406030204" pitchFamily="18" charset="0"/>
                                        </a:rPr>
                                        <m:t>𝑖</m:t>
                                      </m:r>
                                    </m:sub>
                                  </m:sSub>
                                </m:e>
                              </m:nary>
                            </m:e>
                          </m:d>
                        </m:e>
                      </m:nary>
                    </m:oMath>
                  </m:oMathPara>
                </a14:m>
                <a:endParaRPr lang="en-AU" sz="3200" dirty="0"/>
              </a:p>
            </p:txBody>
          </p:sp>
        </mc:Choice>
        <mc:Fallback xmlns="">
          <p:sp>
            <p:nvSpPr>
              <p:cNvPr id="4" name="Content Placeholder 3">
                <a:extLst>
                  <a:ext uri="{FF2B5EF4-FFF2-40B4-BE49-F238E27FC236}">
                    <a16:creationId xmlns:a16="http://schemas.microsoft.com/office/drawing/2014/main" id="{5189E62B-D5B9-4068-B31B-AF50400CA6CF}"/>
                  </a:ext>
                </a:extLst>
              </p:cNvPr>
              <p:cNvSpPr>
                <a:spLocks noGrp="1" noRot="1" noChangeAspect="1" noMove="1" noResize="1" noEditPoints="1" noAdjustHandles="1" noChangeArrowheads="1" noChangeShapeType="1" noTextEdit="1"/>
              </p:cNvSpPr>
              <p:nvPr>
                <p:ph sz="half" idx="2"/>
              </p:nvPr>
            </p:nvSpPr>
            <p:spPr>
              <a:blipFill>
                <a:blip r:embed="rId3"/>
                <a:stretch>
                  <a:fillRect/>
                </a:stretch>
              </a:blipFill>
            </p:spPr>
            <p:txBody>
              <a:bodyPr/>
              <a:lstStyle/>
              <a:p>
                <a:r>
                  <a:rPr lang="en-AU">
                    <a:noFill/>
                  </a:rPr>
                  <a:t> </a:t>
                </a:r>
              </a:p>
            </p:txBody>
          </p:sp>
        </mc:Fallback>
      </mc:AlternateContent>
    </p:spTree>
    <p:extLst>
      <p:ext uri="{BB962C8B-B14F-4D97-AF65-F5344CB8AC3E}">
        <p14:creationId xmlns:p14="http://schemas.microsoft.com/office/powerpoint/2010/main" val="2611431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19443-011A-416E-8E55-4D3A43E4F5EC}"/>
              </a:ext>
            </a:extLst>
          </p:cNvPr>
          <p:cNvSpPr>
            <a:spLocks noGrp="1"/>
          </p:cNvSpPr>
          <p:nvPr>
            <p:ph type="ctrTitle"/>
          </p:nvPr>
        </p:nvSpPr>
        <p:spPr/>
        <p:txBody>
          <a:bodyPr/>
          <a:lstStyle/>
          <a:p>
            <a:r>
              <a:rPr lang="en-AU" dirty="0"/>
              <a:t>Section Three:</a:t>
            </a:r>
            <a:br>
              <a:rPr lang="en-AU" dirty="0"/>
            </a:br>
            <a:r>
              <a:rPr lang="en-AU" dirty="0"/>
              <a:t>C/W/L extensions</a:t>
            </a:r>
            <a:r>
              <a:rPr lang="en-AU" baseline="0" dirty="0"/>
              <a:t> and open research</a:t>
            </a:r>
            <a:endParaRPr lang="en-AU" dirty="0"/>
          </a:p>
        </p:txBody>
      </p:sp>
      <p:sp>
        <p:nvSpPr>
          <p:cNvPr id="3" name="Subtitle 2">
            <a:extLst>
              <a:ext uri="{FF2B5EF4-FFF2-40B4-BE49-F238E27FC236}">
                <a16:creationId xmlns:a16="http://schemas.microsoft.com/office/drawing/2014/main" id="{96DFCCB6-BA8B-4441-9FF4-410EE98E7CFB}"/>
              </a:ext>
            </a:extLst>
          </p:cNvPr>
          <p:cNvSpPr>
            <a:spLocks noGrp="1"/>
          </p:cNvSpPr>
          <p:nvPr>
            <p:ph type="subTitle" idx="1"/>
          </p:nvPr>
        </p:nvSpPr>
        <p:spPr/>
        <p:txBody>
          <a:bodyPr/>
          <a:lstStyle/>
          <a:p>
            <a:r>
              <a:rPr lang="en-AU" dirty="0"/>
              <a:t>Presenter: Paul Thomas</a:t>
            </a:r>
          </a:p>
        </p:txBody>
      </p:sp>
    </p:spTree>
    <p:extLst>
      <p:ext uri="{BB962C8B-B14F-4D97-AF65-F5344CB8AC3E}">
        <p14:creationId xmlns:p14="http://schemas.microsoft.com/office/powerpoint/2010/main" val="2105838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21E888-0ECD-409E-ABF1-3183DD1F87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958" y="643468"/>
            <a:ext cx="7428083" cy="5571063"/>
          </a:xfrm>
          <a:prstGeom prst="rect">
            <a:avLst/>
          </a:prstGeom>
        </p:spPr>
      </p:pic>
      <p:sp>
        <p:nvSpPr>
          <p:cNvPr id="6" name="TextBox 5">
            <a:extLst>
              <a:ext uri="{FF2B5EF4-FFF2-40B4-BE49-F238E27FC236}">
                <a16:creationId xmlns:a16="http://schemas.microsoft.com/office/drawing/2014/main" id="{1DC7B885-F878-4BFA-B52A-35B1292764B3}"/>
              </a:ext>
            </a:extLst>
          </p:cNvPr>
          <p:cNvSpPr txBox="1"/>
          <p:nvPr/>
        </p:nvSpPr>
        <p:spPr>
          <a:xfrm>
            <a:off x="9090061" y="6211669"/>
            <a:ext cx="3101939"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pPr algn="r"/>
            <a:r>
              <a:rPr lang="en-AU" dirty="0"/>
              <a:t>Average over 5000 impressions</a:t>
            </a:r>
          </a:p>
          <a:p>
            <a:pPr algn="r"/>
            <a:r>
              <a:rPr lang="en-AU" dirty="0"/>
              <a:t>Azzopardi et al., SIGIR’18</a:t>
            </a:r>
          </a:p>
        </p:txBody>
      </p:sp>
      <p:sp>
        <p:nvSpPr>
          <p:cNvPr id="4" name="TextBox 3">
            <a:extLst>
              <a:ext uri="{FF2B5EF4-FFF2-40B4-BE49-F238E27FC236}">
                <a16:creationId xmlns:a16="http://schemas.microsoft.com/office/drawing/2014/main" id="{F9169C2C-36A3-4102-8C60-89D2C44802ED}"/>
              </a:ext>
            </a:extLst>
          </p:cNvPr>
          <p:cNvSpPr txBox="1"/>
          <p:nvPr/>
        </p:nvSpPr>
        <p:spPr>
          <a:xfrm>
            <a:off x="9575417" y="833718"/>
            <a:ext cx="2315057" cy="400110"/>
          </a:xfrm>
          <a:prstGeom prst="rect">
            <a:avLst/>
          </a:prstGeom>
          <a:noFill/>
        </p:spPr>
        <p:txBody>
          <a:bodyPr wrap="none" rtlCol="0">
            <a:spAutoFit/>
          </a:bodyPr>
          <a:lstStyle/>
          <a:p>
            <a:r>
              <a:rPr lang="en-AU" sz="2000" dirty="0">
                <a:solidFill>
                  <a:srgbClr val="008C3A"/>
                </a:solidFill>
                <a:latin typeface="Ink Free" panose="03080402000500000000" pitchFamily="66" charset="0"/>
              </a:rPr>
              <a:t>P@10 way too high</a:t>
            </a:r>
          </a:p>
        </p:txBody>
      </p:sp>
      <p:sp>
        <p:nvSpPr>
          <p:cNvPr id="7" name="TextBox 6">
            <a:extLst>
              <a:ext uri="{FF2B5EF4-FFF2-40B4-BE49-F238E27FC236}">
                <a16:creationId xmlns:a16="http://schemas.microsoft.com/office/drawing/2014/main" id="{80EE4249-6522-4CA4-BE7B-F36BDAE39F52}"/>
              </a:ext>
            </a:extLst>
          </p:cNvPr>
          <p:cNvSpPr txBox="1"/>
          <p:nvPr/>
        </p:nvSpPr>
        <p:spPr>
          <a:xfrm>
            <a:off x="9575416" y="3204096"/>
            <a:ext cx="1709122" cy="400110"/>
          </a:xfrm>
          <a:prstGeom prst="rect">
            <a:avLst/>
          </a:prstGeom>
          <a:noFill/>
        </p:spPr>
        <p:txBody>
          <a:bodyPr wrap="none" rtlCol="0">
            <a:spAutoFit/>
          </a:bodyPr>
          <a:lstStyle/>
          <a:p>
            <a:r>
              <a:rPr lang="en-AU" sz="2000" dirty="0">
                <a:solidFill>
                  <a:srgbClr val="008C3A"/>
                </a:solidFill>
                <a:latin typeface="Ink Free" panose="03080402000500000000" pitchFamily="66" charset="0"/>
              </a:rPr>
              <a:t>P@1 a bit low</a:t>
            </a:r>
          </a:p>
        </p:txBody>
      </p:sp>
      <p:sp>
        <p:nvSpPr>
          <p:cNvPr id="8" name="TextBox 7">
            <a:extLst>
              <a:ext uri="{FF2B5EF4-FFF2-40B4-BE49-F238E27FC236}">
                <a16:creationId xmlns:a16="http://schemas.microsoft.com/office/drawing/2014/main" id="{FA473F8B-6B06-42C6-82B9-1CFBC446BC71}"/>
              </a:ext>
            </a:extLst>
          </p:cNvPr>
          <p:cNvSpPr txBox="1"/>
          <p:nvPr/>
        </p:nvSpPr>
        <p:spPr>
          <a:xfrm>
            <a:off x="9705404" y="2747008"/>
            <a:ext cx="1702710" cy="400110"/>
          </a:xfrm>
          <a:prstGeom prst="rect">
            <a:avLst/>
          </a:prstGeom>
          <a:noFill/>
        </p:spPr>
        <p:txBody>
          <a:bodyPr wrap="none" rtlCol="0">
            <a:spAutoFit/>
          </a:bodyPr>
          <a:lstStyle/>
          <a:p>
            <a:r>
              <a:rPr lang="en-AU" sz="2000" dirty="0">
                <a:solidFill>
                  <a:srgbClr val="008C3A"/>
                </a:solidFill>
                <a:latin typeface="Ink Free" panose="03080402000500000000" pitchFamily="66" charset="0"/>
              </a:rPr>
              <a:t>IFT does well</a:t>
            </a:r>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10966ECF-3BCA-4BAD-9503-43B73CDB24E3}"/>
                  </a:ext>
                </a:extLst>
              </p14:cNvPr>
              <p14:cNvContentPartPr/>
              <p14:nvPr/>
            </p14:nvContentPartPr>
            <p14:xfrm>
              <a:off x="8760300" y="2867820"/>
              <a:ext cx="1049741" cy="245880"/>
            </p14:xfrm>
          </p:contentPart>
        </mc:Choice>
        <mc:Fallback xmlns="">
          <p:pic>
            <p:nvPicPr>
              <p:cNvPr id="10" name="Ink 9">
                <a:extLst>
                  <a:ext uri="{FF2B5EF4-FFF2-40B4-BE49-F238E27FC236}">
                    <a16:creationId xmlns:a16="http://schemas.microsoft.com/office/drawing/2014/main" id="{10966ECF-3BCA-4BAD-9503-43B73CDB24E3}"/>
                  </a:ext>
                </a:extLst>
              </p:cNvPr>
              <p:cNvPicPr/>
              <p:nvPr/>
            </p:nvPicPr>
            <p:blipFill>
              <a:blip r:embed="rId5"/>
              <a:stretch>
                <a:fillRect/>
              </a:stretch>
            </p:blipFill>
            <p:spPr>
              <a:xfrm>
                <a:off x="8751297" y="2858820"/>
                <a:ext cx="1067387"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21B49BFF-9149-4FC1-A8C7-BA917841666D}"/>
                  </a:ext>
                </a:extLst>
              </p14:cNvPr>
              <p14:cNvContentPartPr/>
              <p14:nvPr/>
            </p14:nvContentPartPr>
            <p14:xfrm>
              <a:off x="9020800" y="1191960"/>
              <a:ext cx="927000" cy="335880"/>
            </p14:xfrm>
          </p:contentPart>
        </mc:Choice>
        <mc:Fallback xmlns="">
          <p:pic>
            <p:nvPicPr>
              <p:cNvPr id="11" name="Ink 10">
                <a:extLst>
                  <a:ext uri="{FF2B5EF4-FFF2-40B4-BE49-F238E27FC236}">
                    <a16:creationId xmlns:a16="http://schemas.microsoft.com/office/drawing/2014/main" id="{21B49BFF-9149-4FC1-A8C7-BA917841666D}"/>
                  </a:ext>
                </a:extLst>
              </p:cNvPr>
              <p:cNvPicPr/>
              <p:nvPr/>
            </p:nvPicPr>
            <p:blipFill>
              <a:blip r:embed="rId7"/>
              <a:stretch>
                <a:fillRect/>
              </a:stretch>
            </p:blipFill>
            <p:spPr>
              <a:xfrm>
                <a:off x="9011800" y="1182960"/>
                <a:ext cx="94464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0C741195-0B0F-45A0-BBDF-0D51537D2B80}"/>
                  </a:ext>
                </a:extLst>
              </p14:cNvPr>
              <p14:cNvContentPartPr/>
              <p14:nvPr/>
            </p14:nvContentPartPr>
            <p14:xfrm>
              <a:off x="9123040" y="3494160"/>
              <a:ext cx="799560" cy="385920"/>
            </p14:xfrm>
          </p:contentPart>
        </mc:Choice>
        <mc:Fallback xmlns="">
          <p:pic>
            <p:nvPicPr>
              <p:cNvPr id="12" name="Ink 11">
                <a:extLst>
                  <a:ext uri="{FF2B5EF4-FFF2-40B4-BE49-F238E27FC236}">
                    <a16:creationId xmlns:a16="http://schemas.microsoft.com/office/drawing/2014/main" id="{0C741195-0B0F-45A0-BBDF-0D51537D2B80}"/>
                  </a:ext>
                </a:extLst>
              </p:cNvPr>
              <p:cNvPicPr/>
              <p:nvPr/>
            </p:nvPicPr>
            <p:blipFill>
              <a:blip r:embed="rId9"/>
              <a:stretch>
                <a:fillRect/>
              </a:stretch>
            </p:blipFill>
            <p:spPr>
              <a:xfrm>
                <a:off x="9114040" y="3485160"/>
                <a:ext cx="817200" cy="403560"/>
              </a:xfrm>
              <a:prstGeom prst="rect">
                <a:avLst/>
              </a:prstGeom>
            </p:spPr>
          </p:pic>
        </mc:Fallback>
      </mc:AlternateContent>
      <p:pic>
        <p:nvPicPr>
          <p:cNvPr id="13" name="Picture 12" descr="A screenshot of a cell phone&#10;&#10;Description generated with high confidence">
            <a:extLst>
              <a:ext uri="{FF2B5EF4-FFF2-40B4-BE49-F238E27FC236}">
                <a16:creationId xmlns:a16="http://schemas.microsoft.com/office/drawing/2014/main" id="{602EE023-08CC-438F-86D2-DC8E32522E14}"/>
              </a:ext>
            </a:extLst>
          </p:cNvPr>
          <p:cNvPicPr>
            <a:picLocks noChangeAspect="1"/>
          </p:cNvPicPr>
          <p:nvPr/>
        </p:nvPicPr>
        <p:blipFill rotWithShape="1">
          <a:blip r:embed="rId10">
            <a:extLst>
              <a:ext uri="{28A0092B-C50C-407E-A947-70E740481C1C}">
                <a14:useLocalDpi xmlns:a14="http://schemas.microsoft.com/office/drawing/2010/main" val="0"/>
              </a:ext>
            </a:extLst>
          </a:blip>
          <a:srcRect l="28880" t="57080" r="11983" b="24736"/>
          <a:stretch/>
        </p:blipFill>
        <p:spPr>
          <a:xfrm>
            <a:off x="457201" y="5708025"/>
            <a:ext cx="4392706" cy="1013012"/>
          </a:xfrm>
          <a:prstGeom prst="rect">
            <a:avLst/>
          </a:prstGeom>
          <a:ln>
            <a:solidFill>
              <a:schemeClr val="bg1"/>
            </a:solidFill>
          </a:ln>
        </p:spPr>
      </p:pic>
      <p:sp>
        <p:nvSpPr>
          <p:cNvPr id="14" name="TextBox 13">
            <a:extLst>
              <a:ext uri="{FF2B5EF4-FFF2-40B4-BE49-F238E27FC236}">
                <a16:creationId xmlns:a16="http://schemas.microsoft.com/office/drawing/2014/main" id="{ACDBDE26-25F5-48DA-B4AE-9C20C13B7057}"/>
              </a:ext>
            </a:extLst>
          </p:cNvPr>
          <p:cNvSpPr txBox="1"/>
          <p:nvPr/>
        </p:nvSpPr>
        <p:spPr>
          <a:xfrm>
            <a:off x="9575416" y="2059405"/>
            <a:ext cx="2667718" cy="400110"/>
          </a:xfrm>
          <a:prstGeom prst="rect">
            <a:avLst/>
          </a:prstGeom>
          <a:noFill/>
        </p:spPr>
        <p:txBody>
          <a:bodyPr wrap="none" rtlCol="0">
            <a:spAutoFit/>
          </a:bodyPr>
          <a:lstStyle/>
          <a:p>
            <a:r>
              <a:rPr lang="en-AU" sz="2000" dirty="0">
                <a:solidFill>
                  <a:srgbClr val="008C3A"/>
                </a:solidFill>
                <a:latin typeface="Ink Free" panose="03080402000500000000" pitchFamily="66" charset="0"/>
              </a:rPr>
              <a:t>RBP, RR both too high</a:t>
            </a:r>
          </a:p>
        </p:txBody>
      </p:sp>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64F1F824-5CCE-4F1D-80F6-A5840F983249}"/>
                  </a:ext>
                </a:extLst>
              </p14:cNvPr>
              <p14:cNvContentPartPr/>
              <p14:nvPr/>
            </p14:nvContentPartPr>
            <p14:xfrm rot="9863845">
              <a:off x="9164769" y="2498652"/>
              <a:ext cx="636944" cy="149191"/>
            </p14:xfrm>
          </p:contentPart>
        </mc:Choice>
        <mc:Fallback xmlns="">
          <p:pic>
            <p:nvPicPr>
              <p:cNvPr id="15" name="Ink 14">
                <a:extLst>
                  <a:ext uri="{FF2B5EF4-FFF2-40B4-BE49-F238E27FC236}">
                    <a16:creationId xmlns:a16="http://schemas.microsoft.com/office/drawing/2014/main" id="{64F1F824-5CCE-4F1D-80F6-A5840F983249}"/>
                  </a:ext>
                </a:extLst>
              </p:cNvPr>
              <p:cNvPicPr/>
              <p:nvPr/>
            </p:nvPicPr>
            <p:blipFill>
              <a:blip r:embed="rId12"/>
              <a:stretch>
                <a:fillRect/>
              </a:stretch>
            </p:blipFill>
            <p:spPr>
              <a:xfrm rot="9863845">
                <a:off x="9155768" y="2489665"/>
                <a:ext cx="654587" cy="166806"/>
              </a:xfrm>
              <a:prstGeom prst="rect">
                <a:avLst/>
              </a:prstGeom>
            </p:spPr>
          </p:pic>
        </mc:Fallback>
      </mc:AlternateContent>
    </p:spTree>
    <p:extLst>
      <p:ext uri="{BB962C8B-B14F-4D97-AF65-F5344CB8AC3E}">
        <p14:creationId xmlns:p14="http://schemas.microsoft.com/office/powerpoint/2010/main" val="34088186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EF1EE-6A20-455B-95E3-AB20BB2A49A9}"/>
              </a:ext>
            </a:extLst>
          </p:cNvPr>
          <p:cNvSpPr>
            <a:spLocks noGrp="1"/>
          </p:cNvSpPr>
          <p:nvPr>
            <p:ph type="title"/>
          </p:nvPr>
        </p:nvSpPr>
        <p:spPr/>
        <p:txBody>
          <a:bodyPr/>
          <a:lstStyle/>
          <a:p>
            <a:r>
              <a:rPr lang="en-AU" dirty="0"/>
              <a:t>Reflecting observable behaviour: 3</a:t>
            </a:r>
          </a:p>
        </p:txBody>
      </p:sp>
      <p:sp>
        <p:nvSpPr>
          <p:cNvPr id="3" name="Content Placeholder 2">
            <a:extLst>
              <a:ext uri="{FF2B5EF4-FFF2-40B4-BE49-F238E27FC236}">
                <a16:creationId xmlns:a16="http://schemas.microsoft.com/office/drawing/2014/main" id="{28EAF15E-0CD9-4B7F-BB7C-E7255D6A128C}"/>
              </a:ext>
            </a:extLst>
          </p:cNvPr>
          <p:cNvSpPr>
            <a:spLocks noGrp="1"/>
          </p:cNvSpPr>
          <p:nvPr>
            <p:ph sz="half" idx="1"/>
          </p:nvPr>
        </p:nvSpPr>
        <p:spPr/>
        <p:txBody>
          <a:bodyPr anchor="ctr">
            <a:normAutofit/>
          </a:bodyPr>
          <a:lstStyle/>
          <a:p>
            <a:pPr marL="0" indent="0">
              <a:buNone/>
            </a:pPr>
            <a:r>
              <a:rPr lang="en-AU" sz="3200" dirty="0">
                <a:solidFill>
                  <a:schemeClr val="tx1">
                    <a:lumMod val="50000"/>
                    <a:lumOff val="50000"/>
                  </a:schemeClr>
                </a:solidFill>
              </a:rPr>
              <a:t>Stopping</a:t>
            </a:r>
          </a:p>
          <a:p>
            <a:pPr marL="0" indent="0">
              <a:buNone/>
            </a:pPr>
            <a:r>
              <a:rPr lang="en-AU" sz="3200" dirty="0">
                <a:solidFill>
                  <a:schemeClr val="tx1">
                    <a:lumMod val="50000"/>
                    <a:lumOff val="50000"/>
                  </a:schemeClr>
                </a:solidFill>
              </a:rPr>
              <a:t>Accumulated utility</a:t>
            </a:r>
          </a:p>
          <a:p>
            <a:pPr marL="0" indent="0">
              <a:buNone/>
            </a:pPr>
            <a:r>
              <a:rPr lang="en-AU" sz="3200" dirty="0"/>
              <a:t>Accumulated cost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189E62B-D5B9-4068-B31B-AF50400CA6CF}"/>
                  </a:ext>
                </a:extLst>
              </p:cNvPr>
              <p:cNvSpPr>
                <a:spLocks noGrp="1"/>
              </p:cNvSpPr>
              <p:nvPr>
                <p:ph sz="half" idx="2"/>
              </p:nvPr>
            </p:nvSpPr>
            <p:spPr/>
            <p:txBody>
              <a:bodyPr anchor="ctr">
                <a:normAutofit/>
              </a:bodyPr>
              <a:lstStyle/>
              <a:p>
                <a:pPr marL="0" indent="0">
                  <a:buNone/>
                </a:pPr>
                <a14:m>
                  <m:oMathPara xmlns:m="http://schemas.openxmlformats.org/officeDocument/2006/math">
                    <m:oMathParaPr>
                      <m:jc m:val="centerGroup"/>
                    </m:oMathParaPr>
                    <m:oMath xmlns:m="http://schemas.openxmlformats.org/officeDocument/2006/math">
                      <m:r>
                        <m:rPr>
                          <m:nor/>
                        </m:rPr>
                        <a:rPr lang="en-AU" sz="3200" smtClean="0">
                          <a:latin typeface="Cambria Math" panose="02040503050406030204" pitchFamily="18" charset="0"/>
                        </a:rPr>
                        <m:t>Expected</m:t>
                      </m:r>
                      <m:r>
                        <m:rPr>
                          <m:nor/>
                        </m:rPr>
                        <a:rPr lang="en-AU" sz="3200" smtClean="0">
                          <a:latin typeface="Cambria Math" panose="02040503050406030204" pitchFamily="18" charset="0"/>
                        </a:rPr>
                        <m:t> </m:t>
                      </m:r>
                      <m:r>
                        <m:rPr>
                          <m:nor/>
                        </m:rPr>
                        <a:rPr lang="en-AU" sz="3200" smtClean="0">
                          <a:latin typeface="Cambria Math" panose="02040503050406030204" pitchFamily="18" charset="0"/>
                        </a:rPr>
                        <m:t>total</m:t>
                      </m:r>
                      <m:r>
                        <m:rPr>
                          <m:nor/>
                        </m:rPr>
                        <a:rPr lang="en-AU" sz="3200" smtClean="0">
                          <a:latin typeface="Cambria Math" panose="02040503050406030204" pitchFamily="18" charset="0"/>
                        </a:rPr>
                        <m:t> </m:t>
                      </m:r>
                      <m:r>
                        <m:rPr>
                          <m:nor/>
                        </m:rPr>
                        <a:rPr lang="en-AU" sz="3200" b="0" i="0" smtClean="0">
                          <a:latin typeface="Cambria Math" panose="02040503050406030204" pitchFamily="18" charset="0"/>
                        </a:rPr>
                        <m:t>cost</m:t>
                      </m:r>
                      <m:r>
                        <a:rPr lang="en-AU" sz="3200" i="1">
                          <a:latin typeface="Cambria Math" panose="02040503050406030204" pitchFamily="18" charset="0"/>
                        </a:rPr>
                        <m:t>=</m:t>
                      </m:r>
                      <m:nary>
                        <m:naryPr>
                          <m:chr m:val="∑"/>
                          <m:supHide m:val="on"/>
                          <m:ctrlPr>
                            <a:rPr lang="en-AU" sz="3200" i="1">
                              <a:latin typeface="Cambria Math" panose="02040503050406030204" pitchFamily="18" charset="0"/>
                            </a:rPr>
                          </m:ctrlPr>
                        </m:naryPr>
                        <m:sub>
                          <m:r>
                            <m:rPr>
                              <m:brk m:alnAt="9"/>
                            </m:rPr>
                            <a:rPr lang="en-AU" sz="3200" i="1">
                              <a:latin typeface="Cambria Math" panose="02040503050406030204" pitchFamily="18" charset="0"/>
                            </a:rPr>
                            <m:t>𝑖</m:t>
                          </m:r>
                        </m:sub>
                        <m:sup/>
                        <m:e>
                          <m:d>
                            <m:dPr>
                              <m:ctrlPr>
                                <a:rPr lang="en-AU" sz="3200" i="1">
                                  <a:latin typeface="Cambria Math" panose="02040503050406030204" pitchFamily="18" charset="0"/>
                                </a:rPr>
                              </m:ctrlPr>
                            </m:dPr>
                            <m:e>
                              <m:sSub>
                                <m:sSubPr>
                                  <m:ctrlPr>
                                    <a:rPr lang="en-AU" sz="3200" i="1">
                                      <a:latin typeface="Cambria Math" panose="02040503050406030204" pitchFamily="18" charset="0"/>
                                    </a:rPr>
                                  </m:ctrlPr>
                                </m:sSubPr>
                                <m:e>
                                  <m:r>
                                    <a:rPr lang="en-AU" sz="3200" i="1">
                                      <a:latin typeface="Cambria Math" panose="02040503050406030204" pitchFamily="18" charset="0"/>
                                    </a:rPr>
                                    <m:t>𝐿</m:t>
                                  </m:r>
                                </m:e>
                                <m:sub>
                                  <m:r>
                                    <a:rPr lang="en-AU" sz="3200" i="1">
                                      <a:latin typeface="Cambria Math" panose="02040503050406030204" pitchFamily="18" charset="0"/>
                                    </a:rPr>
                                    <m:t>𝑖</m:t>
                                  </m:r>
                                </m:sub>
                              </m:sSub>
                              <m:nary>
                                <m:naryPr>
                                  <m:chr m:val="∑"/>
                                  <m:ctrlPr>
                                    <a:rPr lang="en-AU" sz="3200" i="1">
                                      <a:latin typeface="Cambria Math" panose="02040503050406030204" pitchFamily="18" charset="0"/>
                                    </a:rPr>
                                  </m:ctrlPr>
                                </m:naryPr>
                                <m:sub>
                                  <m:r>
                                    <m:rPr>
                                      <m:brk m:alnAt="9"/>
                                    </m:rPr>
                                    <a:rPr lang="en-AU" sz="3200" i="1">
                                      <a:latin typeface="Cambria Math" panose="02040503050406030204" pitchFamily="18" charset="0"/>
                                    </a:rPr>
                                    <m:t>𝑗</m:t>
                                  </m:r>
                                  <m:r>
                                    <a:rPr lang="en-AU" sz="3200" i="1">
                                      <a:latin typeface="Cambria Math" panose="02040503050406030204" pitchFamily="18" charset="0"/>
                                    </a:rPr>
                                    <m:t>=1</m:t>
                                  </m:r>
                                </m:sub>
                                <m:sup>
                                  <m:r>
                                    <a:rPr lang="en-AU" sz="3200" i="1">
                                      <a:latin typeface="Cambria Math" panose="02040503050406030204" pitchFamily="18" charset="0"/>
                                      <a:ea typeface="Cambria Math" panose="02040503050406030204" pitchFamily="18" charset="0"/>
                                    </a:rPr>
                                    <m:t>𝑖</m:t>
                                  </m:r>
                                </m:sup>
                                <m:e>
                                  <m:sSub>
                                    <m:sSubPr>
                                      <m:ctrlPr>
                                        <a:rPr lang="en-AU" sz="3200" i="1">
                                          <a:latin typeface="Cambria Math" panose="02040503050406030204" pitchFamily="18" charset="0"/>
                                          <a:ea typeface="Cambria Math" panose="02040503050406030204" pitchFamily="18" charset="0"/>
                                        </a:rPr>
                                      </m:ctrlPr>
                                    </m:sSubPr>
                                    <m:e>
                                      <m:r>
                                        <a:rPr lang="en-AU" sz="3200" b="0" i="1" smtClean="0">
                                          <a:latin typeface="Cambria Math" panose="02040503050406030204" pitchFamily="18" charset="0"/>
                                        </a:rPr>
                                        <m:t>𝑘</m:t>
                                      </m:r>
                                    </m:e>
                                    <m:sub>
                                      <m:r>
                                        <a:rPr lang="en-AU" sz="3200" i="1">
                                          <a:latin typeface="Cambria Math" panose="02040503050406030204" pitchFamily="18" charset="0"/>
                                        </a:rPr>
                                        <m:t>𝑖</m:t>
                                      </m:r>
                                    </m:sub>
                                  </m:sSub>
                                </m:e>
                              </m:nary>
                            </m:e>
                          </m:d>
                        </m:e>
                      </m:nary>
                    </m:oMath>
                  </m:oMathPara>
                </a14:m>
                <a:endParaRPr lang="en-AU" sz="3200" dirty="0"/>
              </a:p>
            </p:txBody>
          </p:sp>
        </mc:Choice>
        <mc:Fallback xmlns="">
          <p:sp>
            <p:nvSpPr>
              <p:cNvPr id="4" name="Content Placeholder 3">
                <a:extLst>
                  <a:ext uri="{FF2B5EF4-FFF2-40B4-BE49-F238E27FC236}">
                    <a16:creationId xmlns:a16="http://schemas.microsoft.com/office/drawing/2014/main" id="{5189E62B-D5B9-4068-B31B-AF50400CA6CF}"/>
                  </a:ext>
                </a:extLst>
              </p:cNvPr>
              <p:cNvSpPr>
                <a:spLocks noGrp="1" noRot="1" noChangeAspect="1" noMove="1" noResize="1" noEditPoints="1" noAdjustHandles="1" noChangeArrowheads="1" noChangeShapeType="1" noTextEdit="1"/>
              </p:cNvSpPr>
              <p:nvPr>
                <p:ph sz="half" idx="2"/>
              </p:nvPr>
            </p:nvSpPr>
            <p:spPr>
              <a:blipFill>
                <a:blip r:embed="rId3"/>
                <a:stretch>
                  <a:fillRect/>
                </a:stretch>
              </a:blipFill>
            </p:spPr>
            <p:txBody>
              <a:bodyPr/>
              <a:lstStyle/>
              <a:p>
                <a:r>
                  <a:rPr lang="en-AU">
                    <a:noFill/>
                  </a:rPr>
                  <a:t> </a:t>
                </a:r>
              </a:p>
            </p:txBody>
          </p:sp>
        </mc:Fallback>
      </mc:AlternateContent>
    </p:spTree>
    <p:extLst>
      <p:ext uri="{BB962C8B-B14F-4D97-AF65-F5344CB8AC3E}">
        <p14:creationId xmlns:p14="http://schemas.microsoft.com/office/powerpoint/2010/main" val="1612310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395CF-2135-4704-9691-3DA1D1801802}"/>
              </a:ext>
            </a:extLst>
          </p:cNvPr>
          <p:cNvSpPr>
            <a:spLocks noGrp="1"/>
          </p:cNvSpPr>
          <p:nvPr>
            <p:ph type="title"/>
          </p:nvPr>
        </p:nvSpPr>
        <p:spPr/>
        <p:txBody>
          <a:bodyPr/>
          <a:lstStyle/>
          <a:p>
            <a:r>
              <a:rPr lang="en-AU" dirty="0"/>
              <a:t>Directions</a:t>
            </a:r>
          </a:p>
        </p:txBody>
      </p:sp>
      <p:sp>
        <p:nvSpPr>
          <p:cNvPr id="3" name="Text Placeholder 2">
            <a:extLst>
              <a:ext uri="{FF2B5EF4-FFF2-40B4-BE49-F238E27FC236}">
                <a16:creationId xmlns:a16="http://schemas.microsoft.com/office/drawing/2014/main" id="{F7085F54-AEE5-47BF-B9F0-99D4DE29B1E0}"/>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42841315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09ACA-6741-4680-B0F3-960D3A1A11A9}"/>
              </a:ext>
            </a:extLst>
          </p:cNvPr>
          <p:cNvSpPr>
            <a:spLocks noGrp="1"/>
          </p:cNvSpPr>
          <p:nvPr>
            <p:ph type="title"/>
          </p:nvPr>
        </p:nvSpPr>
        <p:spPr>
          <a:xfrm>
            <a:off x="0" y="0"/>
            <a:ext cx="12192000" cy="933908"/>
          </a:xfrm>
        </p:spPr>
        <p:txBody>
          <a:bodyPr/>
          <a:lstStyle/>
          <a:p>
            <a:r>
              <a:rPr lang="en-AU" dirty="0"/>
              <a:t>Top-down reading?</a:t>
            </a:r>
            <a:r>
              <a:rPr lang="en-AU" dirty="0">
                <a:solidFill>
                  <a:schemeClr val="tx1"/>
                </a:solidFill>
              </a:rPr>
              <a:t>?</a:t>
            </a:r>
          </a:p>
        </p:txBody>
      </p:sp>
      <p:pic>
        <p:nvPicPr>
          <p:cNvPr id="4" name="Content Placeholder 3">
            <a:extLst>
              <a:ext uri="{FF2B5EF4-FFF2-40B4-BE49-F238E27FC236}">
                <a16:creationId xmlns:a16="http://schemas.microsoft.com/office/drawing/2014/main" id="{2A0AABFD-5844-403C-9B14-8D143E8BC0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55264" y="933908"/>
            <a:ext cx="5881472" cy="5924092"/>
          </a:xfrm>
          <a:prstGeom prst="rect">
            <a:avLst/>
          </a:prstGeom>
        </p:spPr>
      </p:pic>
      <p:sp>
        <p:nvSpPr>
          <p:cNvPr id="3" name="TextBox 2">
            <a:extLst>
              <a:ext uri="{FF2B5EF4-FFF2-40B4-BE49-F238E27FC236}">
                <a16:creationId xmlns:a16="http://schemas.microsoft.com/office/drawing/2014/main" id="{DA70CA05-C0C1-4588-A729-765D05CAC16B}"/>
              </a:ext>
            </a:extLst>
          </p:cNvPr>
          <p:cNvSpPr txBox="1"/>
          <p:nvPr/>
        </p:nvSpPr>
        <p:spPr>
          <a:xfrm>
            <a:off x="9929265" y="6488668"/>
            <a:ext cx="2262735"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pPr algn="r"/>
            <a:r>
              <a:rPr lang="en-AU" dirty="0"/>
              <a:t>Thomas et al., AIRS’13</a:t>
            </a:r>
          </a:p>
        </p:txBody>
      </p:sp>
    </p:spTree>
    <p:extLst>
      <p:ext uri="{BB962C8B-B14F-4D97-AF65-F5344CB8AC3E}">
        <p14:creationId xmlns:p14="http://schemas.microsoft.com/office/powerpoint/2010/main" val="575371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83433-95BA-4CFE-AFC3-DF0414F146D5}"/>
              </a:ext>
            </a:extLst>
          </p:cNvPr>
          <p:cNvSpPr>
            <a:spLocks noGrp="1"/>
          </p:cNvSpPr>
          <p:nvPr>
            <p:ph type="title"/>
          </p:nvPr>
        </p:nvSpPr>
        <p:spPr>
          <a:xfrm>
            <a:off x="0" y="0"/>
            <a:ext cx="12192000" cy="933908"/>
          </a:xfrm>
        </p:spPr>
        <p:txBody>
          <a:bodyPr/>
          <a:lstStyle/>
          <a:p>
            <a:r>
              <a:rPr lang="en-AU" dirty="0"/>
              <a:t>Top-down reading??</a:t>
            </a:r>
          </a:p>
        </p:txBody>
      </p:sp>
      <p:pic>
        <p:nvPicPr>
          <p:cNvPr id="5" name="Picture 4">
            <a:extLst>
              <a:ext uri="{FF2B5EF4-FFF2-40B4-BE49-F238E27FC236}">
                <a16:creationId xmlns:a16="http://schemas.microsoft.com/office/drawing/2014/main" id="{48D290A6-742C-427A-8A98-A50F7FC38743}"/>
              </a:ext>
            </a:extLst>
          </p:cNvPr>
          <p:cNvPicPr>
            <a:picLocks noChangeAspect="1"/>
          </p:cNvPicPr>
          <p:nvPr/>
        </p:nvPicPr>
        <p:blipFill>
          <a:blip r:embed="rId3"/>
          <a:stretch>
            <a:fillRect/>
          </a:stretch>
        </p:blipFill>
        <p:spPr>
          <a:xfrm>
            <a:off x="3566629" y="954630"/>
            <a:ext cx="5058742" cy="5903369"/>
          </a:xfrm>
          <a:prstGeom prst="rect">
            <a:avLst/>
          </a:prstGeom>
        </p:spPr>
      </p:pic>
    </p:spTree>
    <p:extLst>
      <p:ext uri="{BB962C8B-B14F-4D97-AF65-F5344CB8AC3E}">
        <p14:creationId xmlns:p14="http://schemas.microsoft.com/office/powerpoint/2010/main" val="30350439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58473-9CF2-4E73-BB4A-B4F5B6E051E9}"/>
              </a:ext>
            </a:extLst>
          </p:cNvPr>
          <p:cNvSpPr>
            <a:spLocks noGrp="1"/>
          </p:cNvSpPr>
          <p:nvPr>
            <p:ph type="title"/>
          </p:nvPr>
        </p:nvSpPr>
        <p:spPr/>
        <p:txBody>
          <a:bodyPr/>
          <a:lstStyle/>
          <a:p>
            <a:r>
              <a:rPr lang="en-AU" dirty="0"/>
              <a:t>Top-down reading???</a:t>
            </a:r>
          </a:p>
        </p:txBody>
      </p:sp>
      <p:pic>
        <p:nvPicPr>
          <p:cNvPr id="5" name="Content Placeholder 4">
            <a:extLst>
              <a:ext uri="{FF2B5EF4-FFF2-40B4-BE49-F238E27FC236}">
                <a16:creationId xmlns:a16="http://schemas.microsoft.com/office/drawing/2014/main" id="{6C188A23-C227-412E-A757-806B3E4333C9}"/>
              </a:ext>
            </a:extLst>
          </p:cNvPr>
          <p:cNvPicPr>
            <a:picLocks noGrp="1" noChangeAspect="1"/>
          </p:cNvPicPr>
          <p:nvPr>
            <p:ph idx="1"/>
          </p:nvPr>
        </p:nvPicPr>
        <p:blipFill>
          <a:blip r:embed="rId3"/>
          <a:stretch>
            <a:fillRect/>
          </a:stretch>
        </p:blipFill>
        <p:spPr>
          <a:xfrm>
            <a:off x="609600" y="2265393"/>
            <a:ext cx="10972800" cy="2852677"/>
          </a:xfrm>
        </p:spPr>
      </p:pic>
      <p:sp>
        <p:nvSpPr>
          <p:cNvPr id="9" name="TextBox 8">
            <a:extLst>
              <a:ext uri="{FF2B5EF4-FFF2-40B4-BE49-F238E27FC236}">
                <a16:creationId xmlns:a16="http://schemas.microsoft.com/office/drawing/2014/main" id="{0A12F9F1-E690-4675-B3AA-1DBB98355F57}"/>
              </a:ext>
            </a:extLst>
          </p:cNvPr>
          <p:cNvSpPr txBox="1"/>
          <p:nvPr/>
        </p:nvSpPr>
        <p:spPr>
          <a:xfrm>
            <a:off x="10024034" y="6488668"/>
            <a:ext cx="2167966"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pPr algn="r"/>
            <a:r>
              <a:rPr lang="en-AU" dirty="0"/>
              <a:t>Zhang et al., SIGIR’18</a:t>
            </a:r>
          </a:p>
        </p:txBody>
      </p:sp>
    </p:spTree>
    <p:extLst>
      <p:ext uri="{BB962C8B-B14F-4D97-AF65-F5344CB8AC3E}">
        <p14:creationId xmlns:p14="http://schemas.microsoft.com/office/powerpoint/2010/main" val="8182606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7F1CC-05D6-45D5-B092-EABDAF953811}"/>
              </a:ext>
            </a:extLst>
          </p:cNvPr>
          <p:cNvSpPr>
            <a:spLocks noGrp="1"/>
          </p:cNvSpPr>
          <p:nvPr>
            <p:ph type="title"/>
          </p:nvPr>
        </p:nvSpPr>
        <p:spPr/>
        <p:txBody>
          <a:bodyPr/>
          <a:lstStyle/>
          <a:p>
            <a:r>
              <a:rPr lang="en-AU" dirty="0"/>
              <a:t>Top-down reading???</a:t>
            </a:r>
          </a:p>
        </p:txBody>
      </p:sp>
      <p:pic>
        <p:nvPicPr>
          <p:cNvPr id="5" name="Content Placeholder 4">
            <a:extLst>
              <a:ext uri="{FF2B5EF4-FFF2-40B4-BE49-F238E27FC236}">
                <a16:creationId xmlns:a16="http://schemas.microsoft.com/office/drawing/2014/main" id="{859F3FE0-D0DC-45DE-94E3-4748BE16B3C5}"/>
              </a:ext>
            </a:extLst>
          </p:cNvPr>
          <p:cNvPicPr>
            <a:picLocks noGrp="1" noChangeAspect="1"/>
          </p:cNvPicPr>
          <p:nvPr>
            <p:ph idx="1"/>
          </p:nvPr>
        </p:nvPicPr>
        <p:blipFill rotWithShape="1">
          <a:blip r:embed="rId3">
            <a:alphaModFix amt="20000"/>
          </a:blip>
          <a:srcRect r="65948"/>
          <a:stretch/>
        </p:blipFill>
        <p:spPr>
          <a:xfrm>
            <a:off x="625737" y="1033642"/>
            <a:ext cx="7248861" cy="5534248"/>
          </a:xfrm>
        </p:spPr>
      </p:pic>
      <p:pic>
        <p:nvPicPr>
          <p:cNvPr id="7" name="Graphic 6" descr="Apple outline">
            <a:extLst>
              <a:ext uri="{FF2B5EF4-FFF2-40B4-BE49-F238E27FC236}">
                <a16:creationId xmlns:a16="http://schemas.microsoft.com/office/drawing/2014/main" id="{FBFFFDA7-3401-4B8E-801E-A56124FECCF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88512" y="1869263"/>
            <a:ext cx="914400" cy="914400"/>
          </a:xfrm>
          <a:prstGeom prst="rect">
            <a:avLst/>
          </a:prstGeom>
        </p:spPr>
      </p:pic>
      <p:pic>
        <p:nvPicPr>
          <p:cNvPr id="9" name="Graphic 8" descr="Avocado outline">
            <a:extLst>
              <a:ext uri="{FF2B5EF4-FFF2-40B4-BE49-F238E27FC236}">
                <a16:creationId xmlns:a16="http://schemas.microsoft.com/office/drawing/2014/main" id="{FFA5660F-23FB-4F8A-A9EA-81EC3EBF8BF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12038" y="1869263"/>
            <a:ext cx="914400" cy="914400"/>
          </a:xfrm>
          <a:prstGeom prst="rect">
            <a:avLst/>
          </a:prstGeom>
        </p:spPr>
      </p:pic>
      <p:pic>
        <p:nvPicPr>
          <p:cNvPr id="11" name="Graphic 10" descr="Beer outline">
            <a:extLst>
              <a:ext uri="{FF2B5EF4-FFF2-40B4-BE49-F238E27FC236}">
                <a16:creationId xmlns:a16="http://schemas.microsoft.com/office/drawing/2014/main" id="{C2261559-6F00-44B1-A4CC-8C509CD0A19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00275" y="1869263"/>
            <a:ext cx="914400" cy="914400"/>
          </a:xfrm>
          <a:prstGeom prst="rect">
            <a:avLst/>
          </a:prstGeom>
        </p:spPr>
      </p:pic>
      <p:pic>
        <p:nvPicPr>
          <p:cNvPr id="13" name="Graphic 12" descr="Burger and drink outline">
            <a:extLst>
              <a:ext uri="{FF2B5EF4-FFF2-40B4-BE49-F238E27FC236}">
                <a16:creationId xmlns:a16="http://schemas.microsoft.com/office/drawing/2014/main" id="{C235BDB0-AC84-4D48-B0F4-A117228F97D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79088" y="3343566"/>
            <a:ext cx="914400" cy="914400"/>
          </a:xfrm>
          <a:prstGeom prst="rect">
            <a:avLst/>
          </a:prstGeom>
        </p:spPr>
      </p:pic>
      <p:pic>
        <p:nvPicPr>
          <p:cNvPr id="15" name="Graphic 14" descr="Chili Pepper outline">
            <a:extLst>
              <a:ext uri="{FF2B5EF4-FFF2-40B4-BE49-F238E27FC236}">
                <a16:creationId xmlns:a16="http://schemas.microsoft.com/office/drawing/2014/main" id="{450E6E51-A087-4E57-B319-A29370AE236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12462" y="1869263"/>
            <a:ext cx="914400" cy="914400"/>
          </a:xfrm>
          <a:prstGeom prst="rect">
            <a:avLst/>
          </a:prstGeom>
        </p:spPr>
      </p:pic>
      <p:pic>
        <p:nvPicPr>
          <p:cNvPr id="17" name="Graphic 16" descr="Chinese Teapot And Cup outline">
            <a:extLst>
              <a:ext uri="{FF2B5EF4-FFF2-40B4-BE49-F238E27FC236}">
                <a16:creationId xmlns:a16="http://schemas.microsoft.com/office/drawing/2014/main" id="{2E36E305-D488-4553-A46B-6F54E80A710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531600" y="1876275"/>
            <a:ext cx="914400" cy="914400"/>
          </a:xfrm>
          <a:prstGeom prst="rect">
            <a:avLst/>
          </a:prstGeom>
        </p:spPr>
      </p:pic>
      <p:pic>
        <p:nvPicPr>
          <p:cNvPr id="19" name="Graphic 18" descr="Chocolate outline">
            <a:extLst>
              <a:ext uri="{FF2B5EF4-FFF2-40B4-BE49-F238E27FC236}">
                <a16:creationId xmlns:a16="http://schemas.microsoft.com/office/drawing/2014/main" id="{79D9BA3B-BFC9-40CE-9C41-79F044E6517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212038" y="4955728"/>
            <a:ext cx="914400" cy="914400"/>
          </a:xfrm>
          <a:prstGeom prst="rect">
            <a:avLst/>
          </a:prstGeom>
        </p:spPr>
      </p:pic>
      <p:pic>
        <p:nvPicPr>
          <p:cNvPr id="21" name="Graphic 20" descr="Croissant outline">
            <a:extLst>
              <a:ext uri="{FF2B5EF4-FFF2-40B4-BE49-F238E27FC236}">
                <a16:creationId xmlns:a16="http://schemas.microsoft.com/office/drawing/2014/main" id="{0B435553-2358-4C41-8A1F-ED923FAE58B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369087" y="3343566"/>
            <a:ext cx="914400" cy="914400"/>
          </a:xfrm>
          <a:prstGeom prst="rect">
            <a:avLst/>
          </a:prstGeom>
        </p:spPr>
      </p:pic>
      <p:pic>
        <p:nvPicPr>
          <p:cNvPr id="23" name="Graphic 22" descr="Eggplant outline">
            <a:extLst>
              <a:ext uri="{FF2B5EF4-FFF2-40B4-BE49-F238E27FC236}">
                <a16:creationId xmlns:a16="http://schemas.microsoft.com/office/drawing/2014/main" id="{52962450-E4B2-4209-8144-294FC161824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224400" y="3383633"/>
            <a:ext cx="914400" cy="914400"/>
          </a:xfrm>
          <a:prstGeom prst="rect">
            <a:avLst/>
          </a:prstGeom>
        </p:spPr>
      </p:pic>
      <p:pic>
        <p:nvPicPr>
          <p:cNvPr id="25" name="Graphic 24" descr="Papaya outline">
            <a:extLst>
              <a:ext uri="{FF2B5EF4-FFF2-40B4-BE49-F238E27FC236}">
                <a16:creationId xmlns:a16="http://schemas.microsoft.com/office/drawing/2014/main" id="{AD9B44DE-F09B-463F-9CD1-70F8F440AE2C}"/>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788512" y="4909958"/>
            <a:ext cx="914400" cy="914400"/>
          </a:xfrm>
          <a:prstGeom prst="rect">
            <a:avLst/>
          </a:prstGeom>
        </p:spPr>
      </p:pic>
      <p:pic>
        <p:nvPicPr>
          <p:cNvPr id="27" name="Graphic 26" descr="Peas In Pod outline">
            <a:extLst>
              <a:ext uri="{FF2B5EF4-FFF2-40B4-BE49-F238E27FC236}">
                <a16:creationId xmlns:a16="http://schemas.microsoft.com/office/drawing/2014/main" id="{6FD34CFD-3B38-4B87-950F-03CC47E96C9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643000" y="4909958"/>
            <a:ext cx="914400" cy="914400"/>
          </a:xfrm>
          <a:prstGeom prst="rect">
            <a:avLst/>
          </a:prstGeom>
        </p:spPr>
      </p:pic>
      <p:pic>
        <p:nvPicPr>
          <p:cNvPr id="29" name="Graphic 28" descr="Cake slice outline">
            <a:extLst>
              <a:ext uri="{FF2B5EF4-FFF2-40B4-BE49-F238E27FC236}">
                <a16:creationId xmlns:a16="http://schemas.microsoft.com/office/drawing/2014/main" id="{D705B53E-DBAA-4328-8585-7D849B28868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5160111" y="4916649"/>
            <a:ext cx="914400" cy="914400"/>
          </a:xfrm>
          <a:prstGeom prst="rect">
            <a:avLst/>
          </a:prstGeom>
        </p:spPr>
      </p:pic>
      <p:pic>
        <p:nvPicPr>
          <p:cNvPr id="33" name="Graphic 32" descr="Ice cream outline">
            <a:extLst>
              <a:ext uri="{FF2B5EF4-FFF2-40B4-BE49-F238E27FC236}">
                <a16:creationId xmlns:a16="http://schemas.microsoft.com/office/drawing/2014/main" id="{606D0AA3-F96C-45E8-94C5-49E0384387EA}"/>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6574690" y="4909958"/>
            <a:ext cx="914400" cy="914400"/>
          </a:xfrm>
          <a:prstGeom prst="rect">
            <a:avLst/>
          </a:prstGeom>
        </p:spPr>
      </p:pic>
      <p:pic>
        <p:nvPicPr>
          <p:cNvPr id="35" name="Picture 34" descr="Kitten in Flower Meadow">
            <a:extLst>
              <a:ext uri="{FF2B5EF4-FFF2-40B4-BE49-F238E27FC236}">
                <a16:creationId xmlns:a16="http://schemas.microsoft.com/office/drawing/2014/main" id="{5B8396E7-1B93-44DA-82A4-DE21AC178C1D}"/>
              </a:ext>
            </a:extLst>
          </p:cNvPr>
          <p:cNvPicPr>
            <a:picLocks noChangeAspect="1"/>
          </p:cNvPicPr>
          <p:nvPr/>
        </p:nvPicPr>
        <p:blipFill rotWithShape="1">
          <a:blip r:embed="rId30">
            <a:extLst>
              <a:ext uri="{28A0092B-C50C-407E-A947-70E740481C1C}">
                <a14:useLocalDpi xmlns:a14="http://schemas.microsoft.com/office/drawing/2010/main" val="0"/>
              </a:ext>
            </a:extLst>
          </a:blip>
          <a:srcRect l="19750"/>
          <a:stretch/>
        </p:blipFill>
        <p:spPr>
          <a:xfrm>
            <a:off x="2896558" y="3341204"/>
            <a:ext cx="1321684" cy="1097700"/>
          </a:xfrm>
          <a:prstGeom prst="rect">
            <a:avLst/>
          </a:prstGeom>
        </p:spPr>
      </p:pic>
    </p:spTree>
    <p:extLst>
      <p:ext uri="{BB962C8B-B14F-4D97-AF65-F5344CB8AC3E}">
        <p14:creationId xmlns:p14="http://schemas.microsoft.com/office/powerpoint/2010/main" val="2192102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F9AD4-CED5-4AAF-9113-F157B13BDDAF}"/>
              </a:ext>
            </a:extLst>
          </p:cNvPr>
          <p:cNvSpPr>
            <a:spLocks noGrp="1"/>
          </p:cNvSpPr>
          <p:nvPr>
            <p:ph type="title"/>
          </p:nvPr>
        </p:nvSpPr>
        <p:spPr/>
        <p:txBody>
          <a:bodyPr/>
          <a:lstStyle/>
          <a:p>
            <a:r>
              <a:rPr lang="en-AU" dirty="0"/>
              <a:t>Gain from cards</a:t>
            </a:r>
          </a:p>
        </p:txBody>
      </p:sp>
      <p:pic>
        <p:nvPicPr>
          <p:cNvPr id="5" name="Content Placeholder 4">
            <a:extLst>
              <a:ext uri="{FF2B5EF4-FFF2-40B4-BE49-F238E27FC236}">
                <a16:creationId xmlns:a16="http://schemas.microsoft.com/office/drawing/2014/main" id="{9809E42A-DDB6-482D-A1D6-887FAE44928D}"/>
              </a:ext>
            </a:extLst>
          </p:cNvPr>
          <p:cNvPicPr>
            <a:picLocks noGrp="1" noChangeAspect="1"/>
          </p:cNvPicPr>
          <p:nvPr>
            <p:ph idx="1"/>
          </p:nvPr>
        </p:nvPicPr>
        <p:blipFill>
          <a:blip r:embed="rId3"/>
          <a:stretch>
            <a:fillRect/>
          </a:stretch>
        </p:blipFill>
        <p:spPr>
          <a:xfrm>
            <a:off x="37448" y="955440"/>
            <a:ext cx="4551099" cy="5902560"/>
          </a:xfrm>
          <a:prstGeom prst="rect">
            <a:avLst/>
          </a:prstGeom>
        </p:spPr>
      </p:pic>
      <p:sp>
        <p:nvSpPr>
          <p:cNvPr id="7" name="TextBox 6">
            <a:extLst>
              <a:ext uri="{FF2B5EF4-FFF2-40B4-BE49-F238E27FC236}">
                <a16:creationId xmlns:a16="http://schemas.microsoft.com/office/drawing/2014/main" id="{F5385EB6-88DC-4278-81E2-A621C8B327BC}"/>
              </a:ext>
            </a:extLst>
          </p:cNvPr>
          <p:cNvSpPr txBox="1"/>
          <p:nvPr/>
        </p:nvSpPr>
        <p:spPr>
          <a:xfrm>
            <a:off x="9034084" y="6211669"/>
            <a:ext cx="3157916"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pPr algn="r"/>
            <a:r>
              <a:rPr lang="en-AU" dirty="0"/>
              <a:t>Thomas et al., ADCS 2018</a:t>
            </a:r>
          </a:p>
          <a:p>
            <a:pPr algn="r"/>
            <a:r>
              <a:rPr lang="en-AU" dirty="0"/>
              <a:t>Yilmaz and Craswell, CIKM 2010</a:t>
            </a:r>
          </a:p>
        </p:txBody>
      </p:sp>
      <p:pic>
        <p:nvPicPr>
          <p:cNvPr id="9" name="Picture 8">
            <a:extLst>
              <a:ext uri="{FF2B5EF4-FFF2-40B4-BE49-F238E27FC236}">
                <a16:creationId xmlns:a16="http://schemas.microsoft.com/office/drawing/2014/main" id="{E3FC473D-C305-42E0-8295-04783635D22F}"/>
              </a:ext>
            </a:extLst>
          </p:cNvPr>
          <p:cNvPicPr>
            <a:picLocks noChangeAspect="1"/>
          </p:cNvPicPr>
          <p:nvPr/>
        </p:nvPicPr>
        <p:blipFill>
          <a:blip r:embed="rId4"/>
          <a:stretch>
            <a:fillRect/>
          </a:stretch>
        </p:blipFill>
        <p:spPr>
          <a:xfrm>
            <a:off x="5563942" y="1086280"/>
            <a:ext cx="6628058" cy="4835870"/>
          </a:xfrm>
          <a:prstGeom prst="rect">
            <a:avLst/>
          </a:prstGeom>
        </p:spPr>
      </p:pic>
    </p:spTree>
    <p:extLst>
      <p:ext uri="{BB962C8B-B14F-4D97-AF65-F5344CB8AC3E}">
        <p14:creationId xmlns:p14="http://schemas.microsoft.com/office/powerpoint/2010/main" val="28613375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CEE74-E7CB-4A65-BB50-86D98E06888C}"/>
              </a:ext>
            </a:extLst>
          </p:cNvPr>
          <p:cNvSpPr>
            <a:spLocks noGrp="1"/>
          </p:cNvSpPr>
          <p:nvPr>
            <p:ph type="title"/>
          </p:nvPr>
        </p:nvSpPr>
        <p:spPr/>
        <p:txBody>
          <a:bodyPr/>
          <a:lstStyle/>
          <a:p>
            <a:r>
              <a:rPr lang="en-AU" dirty="0"/>
              <a:t>Heterogeneity</a:t>
            </a:r>
          </a:p>
        </p:txBody>
      </p:sp>
      <p:pic>
        <p:nvPicPr>
          <p:cNvPr id="5" name="Content Placeholder 4">
            <a:extLst>
              <a:ext uri="{FF2B5EF4-FFF2-40B4-BE49-F238E27FC236}">
                <a16:creationId xmlns:a16="http://schemas.microsoft.com/office/drawing/2014/main" id="{0D3CFFE3-158B-4997-A415-D5ABAAF86ABA}"/>
              </a:ext>
            </a:extLst>
          </p:cNvPr>
          <p:cNvPicPr>
            <a:picLocks noGrp="1" noChangeAspect="1"/>
          </p:cNvPicPr>
          <p:nvPr>
            <p:ph idx="1"/>
          </p:nvPr>
        </p:nvPicPr>
        <p:blipFill>
          <a:blip r:embed="rId3"/>
          <a:stretch>
            <a:fillRect/>
          </a:stretch>
        </p:blipFill>
        <p:spPr>
          <a:xfrm>
            <a:off x="3516230" y="1257300"/>
            <a:ext cx="5159540" cy="4868863"/>
          </a:xfrm>
        </p:spPr>
      </p:pic>
      <p:sp>
        <p:nvSpPr>
          <p:cNvPr id="7" name="TextBox 6">
            <a:extLst>
              <a:ext uri="{FF2B5EF4-FFF2-40B4-BE49-F238E27FC236}">
                <a16:creationId xmlns:a16="http://schemas.microsoft.com/office/drawing/2014/main" id="{FD392FFA-4415-4A73-9093-5FA77960F939}"/>
              </a:ext>
            </a:extLst>
          </p:cNvPr>
          <p:cNvSpPr txBox="1"/>
          <p:nvPr/>
        </p:nvSpPr>
        <p:spPr>
          <a:xfrm>
            <a:off x="9677978" y="6488668"/>
            <a:ext cx="2514022"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pPr algn="r"/>
            <a:r>
              <a:rPr lang="en-AU" dirty="0"/>
              <a:t>Azzopardi et al., SIGIR’18</a:t>
            </a:r>
          </a:p>
        </p:txBody>
      </p:sp>
    </p:spTree>
    <p:extLst>
      <p:ext uri="{BB962C8B-B14F-4D97-AF65-F5344CB8AC3E}">
        <p14:creationId xmlns:p14="http://schemas.microsoft.com/office/powerpoint/2010/main" val="38126440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C7F01-17FF-4A95-959E-7E5409A1C3B5}"/>
              </a:ext>
            </a:extLst>
          </p:cNvPr>
          <p:cNvSpPr>
            <a:spLocks noGrp="1"/>
          </p:cNvSpPr>
          <p:nvPr>
            <p:ph type="title"/>
          </p:nvPr>
        </p:nvSpPr>
        <p:spPr/>
        <p:txBody>
          <a:bodyPr/>
          <a:lstStyle/>
          <a:p>
            <a:r>
              <a:rPr lang="en-AU" dirty="0"/>
              <a:t>Sessions</a:t>
            </a:r>
          </a:p>
        </p:txBody>
      </p:sp>
      <p:pic>
        <p:nvPicPr>
          <p:cNvPr id="5" name="Content Placeholder 4">
            <a:extLst>
              <a:ext uri="{FF2B5EF4-FFF2-40B4-BE49-F238E27FC236}">
                <a16:creationId xmlns:a16="http://schemas.microsoft.com/office/drawing/2014/main" id="{7B2FCAE4-31CF-4043-9F2F-89A6E09DE6B1}"/>
              </a:ext>
            </a:extLst>
          </p:cNvPr>
          <p:cNvPicPr>
            <a:picLocks noGrp="1" noChangeAspect="1"/>
          </p:cNvPicPr>
          <p:nvPr>
            <p:ph idx="1"/>
          </p:nvPr>
        </p:nvPicPr>
        <p:blipFill>
          <a:blip r:embed="rId3"/>
          <a:stretch>
            <a:fillRect/>
          </a:stretch>
        </p:blipFill>
        <p:spPr>
          <a:xfrm>
            <a:off x="517463" y="1203512"/>
            <a:ext cx="1797919" cy="4868863"/>
          </a:xfrm>
        </p:spPr>
      </p:pic>
      <p:pic>
        <p:nvPicPr>
          <p:cNvPr id="7" name="Picture 6">
            <a:extLst>
              <a:ext uri="{FF2B5EF4-FFF2-40B4-BE49-F238E27FC236}">
                <a16:creationId xmlns:a16="http://schemas.microsoft.com/office/drawing/2014/main" id="{37B04924-CCED-4683-B3A0-407049CE6B10}"/>
              </a:ext>
            </a:extLst>
          </p:cNvPr>
          <p:cNvPicPr>
            <a:picLocks noChangeAspect="1"/>
          </p:cNvPicPr>
          <p:nvPr/>
        </p:nvPicPr>
        <p:blipFill>
          <a:blip r:embed="rId4"/>
          <a:stretch>
            <a:fillRect/>
          </a:stretch>
        </p:blipFill>
        <p:spPr>
          <a:xfrm>
            <a:off x="2673418" y="1274781"/>
            <a:ext cx="9298050" cy="3184264"/>
          </a:xfrm>
          <a:prstGeom prst="rect">
            <a:avLst/>
          </a:prstGeom>
        </p:spPr>
      </p:pic>
      <p:sp>
        <p:nvSpPr>
          <p:cNvPr id="9" name="TextBox 8">
            <a:extLst>
              <a:ext uri="{FF2B5EF4-FFF2-40B4-BE49-F238E27FC236}">
                <a16:creationId xmlns:a16="http://schemas.microsoft.com/office/drawing/2014/main" id="{55A1BB72-5F0E-4BA2-B1E9-7DD346C3B158}"/>
              </a:ext>
            </a:extLst>
          </p:cNvPr>
          <p:cNvSpPr txBox="1"/>
          <p:nvPr/>
        </p:nvSpPr>
        <p:spPr>
          <a:xfrm>
            <a:off x="9569679" y="5917841"/>
            <a:ext cx="2622321" cy="923330"/>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pPr algn="r"/>
            <a:r>
              <a:rPr lang="en-AU" dirty="0"/>
              <a:t>Thomas et al., </a:t>
            </a:r>
            <a:r>
              <a:rPr lang="en-AU" dirty="0" err="1"/>
              <a:t>IIiX</a:t>
            </a:r>
            <a:r>
              <a:rPr lang="en-AU" dirty="0"/>
              <a:t> 2014</a:t>
            </a:r>
          </a:p>
          <a:p>
            <a:pPr algn="r"/>
            <a:r>
              <a:rPr lang="en-AU" dirty="0"/>
              <a:t>Maxwell et al., CIKM 2015</a:t>
            </a:r>
          </a:p>
          <a:p>
            <a:pPr algn="r"/>
            <a:r>
              <a:rPr lang="en-AU" dirty="0" err="1"/>
              <a:t>Baskaya</a:t>
            </a:r>
            <a:r>
              <a:rPr lang="en-AU" dirty="0"/>
              <a:t> et al., CIKM 2013</a:t>
            </a:r>
          </a:p>
        </p:txBody>
      </p:sp>
      <p:pic>
        <p:nvPicPr>
          <p:cNvPr id="11" name="Picture 10">
            <a:extLst>
              <a:ext uri="{FF2B5EF4-FFF2-40B4-BE49-F238E27FC236}">
                <a16:creationId xmlns:a16="http://schemas.microsoft.com/office/drawing/2014/main" id="{DA50A4D5-4155-4199-86E7-CD2E6B2C4D01}"/>
              </a:ext>
            </a:extLst>
          </p:cNvPr>
          <p:cNvPicPr>
            <a:picLocks noChangeAspect="1"/>
          </p:cNvPicPr>
          <p:nvPr/>
        </p:nvPicPr>
        <p:blipFill>
          <a:blip r:embed="rId5"/>
          <a:stretch>
            <a:fillRect/>
          </a:stretch>
        </p:blipFill>
        <p:spPr>
          <a:xfrm>
            <a:off x="3178885" y="4398828"/>
            <a:ext cx="4179346" cy="2459172"/>
          </a:xfrm>
          <a:prstGeom prst="rect">
            <a:avLst/>
          </a:prstGeom>
        </p:spPr>
      </p:pic>
    </p:spTree>
    <p:extLst>
      <p:ext uri="{BB962C8B-B14F-4D97-AF65-F5344CB8AC3E}">
        <p14:creationId xmlns:p14="http://schemas.microsoft.com/office/powerpoint/2010/main" val="3486160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097B3-00A5-4135-A219-36DA91E884CF}"/>
              </a:ext>
            </a:extLst>
          </p:cNvPr>
          <p:cNvSpPr>
            <a:spLocks noGrp="1"/>
          </p:cNvSpPr>
          <p:nvPr>
            <p:ph type="title"/>
          </p:nvPr>
        </p:nvSpPr>
        <p:spPr/>
        <p:txBody>
          <a:bodyPr/>
          <a:lstStyle/>
          <a:p>
            <a:pPr lvl="0"/>
            <a:r>
              <a:rPr lang="en-AU" dirty="0"/>
              <a:t>This</a:t>
            </a:r>
            <a:r>
              <a:rPr lang="en-AU" baseline="0" dirty="0"/>
              <a:t> section</a:t>
            </a:r>
            <a:endParaRPr lang="en-AU" dirty="0"/>
          </a:p>
        </p:txBody>
      </p:sp>
      <p:sp>
        <p:nvSpPr>
          <p:cNvPr id="3" name="Content Placeholder 2">
            <a:extLst>
              <a:ext uri="{FF2B5EF4-FFF2-40B4-BE49-F238E27FC236}">
                <a16:creationId xmlns:a16="http://schemas.microsoft.com/office/drawing/2014/main" id="{785A294B-4951-4306-8B59-0E2D438AA7DC}"/>
              </a:ext>
            </a:extLst>
          </p:cNvPr>
          <p:cNvSpPr>
            <a:spLocks noGrp="1"/>
          </p:cNvSpPr>
          <p:nvPr>
            <p:ph idx="1"/>
          </p:nvPr>
        </p:nvSpPr>
        <p:spPr/>
        <p:txBody>
          <a:bodyPr/>
          <a:lstStyle/>
          <a:p>
            <a:pPr marL="0" indent="0">
              <a:buNone/>
            </a:pPr>
            <a:r>
              <a:rPr lang="en-AU" dirty="0"/>
              <a:t>Web</a:t>
            </a:r>
            <a:r>
              <a:rPr lang="en-AU" baseline="0" dirty="0"/>
              <a:t> search </a:t>
            </a:r>
            <a:r>
              <a:rPr lang="en-AU" baseline="0" dirty="0" err="1"/>
              <a:t>ain’t</a:t>
            </a:r>
            <a:r>
              <a:rPr lang="en-AU" baseline="0" dirty="0"/>
              <a:t> like that: measuring a modern SERP</a:t>
            </a:r>
          </a:p>
          <a:p>
            <a:pPr marL="0" indent="0">
              <a:buNone/>
            </a:pPr>
            <a:r>
              <a:rPr lang="en-AU" baseline="0" dirty="0"/>
              <a:t>Metric evaluation: how do we know it’s any good?</a:t>
            </a:r>
          </a:p>
          <a:p>
            <a:pPr marL="0" indent="0">
              <a:buNone/>
            </a:pPr>
            <a:r>
              <a:rPr lang="en-AU" baseline="0" dirty="0"/>
              <a:t>Directions: how far can we push this thing?</a:t>
            </a:r>
          </a:p>
        </p:txBody>
      </p:sp>
    </p:spTree>
    <p:extLst>
      <p:ext uri="{BB962C8B-B14F-4D97-AF65-F5344CB8AC3E}">
        <p14:creationId xmlns:p14="http://schemas.microsoft.com/office/powerpoint/2010/main" val="706050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C3D13-B420-4D33-A981-644A544BCB49}"/>
              </a:ext>
            </a:extLst>
          </p:cNvPr>
          <p:cNvSpPr>
            <a:spLocks noGrp="1"/>
          </p:cNvSpPr>
          <p:nvPr>
            <p:ph type="title"/>
          </p:nvPr>
        </p:nvSpPr>
        <p:spPr/>
        <p:txBody>
          <a:bodyPr/>
          <a:lstStyle/>
          <a:p>
            <a:r>
              <a:rPr lang="en-AU" dirty="0"/>
              <a:t>Other directions</a:t>
            </a:r>
          </a:p>
        </p:txBody>
      </p:sp>
      <p:grpSp>
        <p:nvGrpSpPr>
          <p:cNvPr id="7" name="Group 6">
            <a:extLst>
              <a:ext uri="{FF2B5EF4-FFF2-40B4-BE49-F238E27FC236}">
                <a16:creationId xmlns:a16="http://schemas.microsoft.com/office/drawing/2014/main" id="{C68EB17B-86B4-4960-B6A3-D2F2F7950294}"/>
              </a:ext>
            </a:extLst>
          </p:cNvPr>
          <p:cNvGrpSpPr/>
          <p:nvPr/>
        </p:nvGrpSpPr>
        <p:grpSpPr>
          <a:xfrm>
            <a:off x="4441222" y="1320398"/>
            <a:ext cx="6562779" cy="1207008"/>
            <a:chOff x="2460893" y="3530633"/>
            <a:chExt cx="6562779" cy="1207008"/>
          </a:xfrm>
        </p:grpSpPr>
        <p:sp>
          <p:nvSpPr>
            <p:cNvPr id="6" name="Arrow: Right 5">
              <a:extLst>
                <a:ext uri="{FF2B5EF4-FFF2-40B4-BE49-F238E27FC236}">
                  <a16:creationId xmlns:a16="http://schemas.microsoft.com/office/drawing/2014/main" id="{24299115-A97F-44FF-979E-6E31FB3D7308}"/>
                </a:ext>
              </a:extLst>
            </p:cNvPr>
            <p:cNvSpPr/>
            <p:nvPr/>
          </p:nvSpPr>
          <p:spPr>
            <a:xfrm>
              <a:off x="2460893" y="3530633"/>
              <a:ext cx="6562779" cy="120700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5" name="Rectangle 4">
              <a:extLst>
                <a:ext uri="{FF2B5EF4-FFF2-40B4-BE49-F238E27FC236}">
                  <a16:creationId xmlns:a16="http://schemas.microsoft.com/office/drawing/2014/main" id="{77547098-0CC3-4767-9353-4E53679103F9}"/>
                </a:ext>
              </a:extLst>
            </p:cNvPr>
            <p:cNvSpPr/>
            <p:nvPr/>
          </p:nvSpPr>
          <p:spPr>
            <a:xfrm>
              <a:off x="2460893" y="3780194"/>
              <a:ext cx="6273827" cy="707886"/>
            </a:xfrm>
            <a:prstGeom prst="rect">
              <a:avLst/>
            </a:prstGeom>
            <a:noFill/>
          </p:spPr>
          <p:txBody>
            <a:bodyPr wrap="square" lIns="91440" tIns="45720" rIns="91440" bIns="45720">
              <a:spAutoFit/>
            </a:bodyPr>
            <a:lstStyle/>
            <a:p>
              <a:pPr algn="ctr"/>
              <a:r>
                <a:rPr lang="en-US" sz="4000" b="1" cap="none" spc="0" dirty="0">
                  <a:ln w="9525">
                    <a:solidFill>
                      <a:schemeClr val="bg1"/>
                    </a:solidFill>
                    <a:prstDash val="solid"/>
                  </a:ln>
                  <a:solidFill>
                    <a:schemeClr val="tx1"/>
                  </a:solidFill>
                </a:rPr>
                <a:t>Conversational interactions</a:t>
              </a:r>
            </a:p>
          </p:txBody>
        </p:sp>
      </p:grpSp>
      <p:grpSp>
        <p:nvGrpSpPr>
          <p:cNvPr id="8" name="Group 7">
            <a:extLst>
              <a:ext uri="{FF2B5EF4-FFF2-40B4-BE49-F238E27FC236}">
                <a16:creationId xmlns:a16="http://schemas.microsoft.com/office/drawing/2014/main" id="{026321D6-D7B4-4AC4-A400-F6672D39DDD1}"/>
              </a:ext>
            </a:extLst>
          </p:cNvPr>
          <p:cNvGrpSpPr/>
          <p:nvPr/>
        </p:nvGrpSpPr>
        <p:grpSpPr>
          <a:xfrm>
            <a:off x="862870" y="2434224"/>
            <a:ext cx="6562779" cy="1207008"/>
            <a:chOff x="2460893" y="3530633"/>
            <a:chExt cx="6562779" cy="1207008"/>
          </a:xfrm>
        </p:grpSpPr>
        <p:sp>
          <p:nvSpPr>
            <p:cNvPr id="9" name="Arrow: Right 8">
              <a:extLst>
                <a:ext uri="{FF2B5EF4-FFF2-40B4-BE49-F238E27FC236}">
                  <a16:creationId xmlns:a16="http://schemas.microsoft.com/office/drawing/2014/main" id="{F24CD0E9-05DE-4240-A6DB-245079B83E3B}"/>
                </a:ext>
              </a:extLst>
            </p:cNvPr>
            <p:cNvSpPr/>
            <p:nvPr/>
          </p:nvSpPr>
          <p:spPr>
            <a:xfrm>
              <a:off x="2460893" y="3530633"/>
              <a:ext cx="6562779" cy="120700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B8622328-AC06-475B-970C-B902D3E19E7C}"/>
                </a:ext>
              </a:extLst>
            </p:cNvPr>
            <p:cNvSpPr/>
            <p:nvPr/>
          </p:nvSpPr>
          <p:spPr>
            <a:xfrm>
              <a:off x="2460893" y="3780194"/>
              <a:ext cx="6273827" cy="707886"/>
            </a:xfrm>
            <a:prstGeom prst="rect">
              <a:avLst/>
            </a:prstGeom>
            <a:noFill/>
          </p:spPr>
          <p:txBody>
            <a:bodyPr wrap="square" lIns="91440" tIns="45720" rIns="91440" bIns="45720">
              <a:spAutoFit/>
            </a:bodyPr>
            <a:lstStyle/>
            <a:p>
              <a:pPr algn="ctr"/>
              <a:r>
                <a:rPr lang="en-US" sz="4000" b="1" dirty="0">
                  <a:ln w="9525">
                    <a:solidFill>
                      <a:schemeClr val="bg1"/>
                    </a:solidFill>
                    <a:prstDash val="solid"/>
                  </a:ln>
                </a:rPr>
                <a:t>CWL during an interaction</a:t>
              </a:r>
              <a:endParaRPr lang="en-US" sz="4000" b="1" cap="none" spc="0" dirty="0">
                <a:ln w="9525">
                  <a:solidFill>
                    <a:schemeClr val="bg1"/>
                  </a:solidFill>
                  <a:prstDash val="solid"/>
                </a:ln>
                <a:solidFill>
                  <a:schemeClr val="tx1"/>
                </a:solidFill>
              </a:endParaRPr>
            </a:p>
          </p:txBody>
        </p:sp>
      </p:grpSp>
      <p:grpSp>
        <p:nvGrpSpPr>
          <p:cNvPr id="11" name="Group 10">
            <a:extLst>
              <a:ext uri="{FF2B5EF4-FFF2-40B4-BE49-F238E27FC236}">
                <a16:creationId xmlns:a16="http://schemas.microsoft.com/office/drawing/2014/main" id="{993239EC-6641-4C19-BCDD-5CB7B2E342DE}"/>
              </a:ext>
            </a:extLst>
          </p:cNvPr>
          <p:cNvGrpSpPr/>
          <p:nvPr/>
        </p:nvGrpSpPr>
        <p:grpSpPr>
          <a:xfrm>
            <a:off x="1709343" y="3548050"/>
            <a:ext cx="6562779" cy="1207008"/>
            <a:chOff x="2460893" y="3530633"/>
            <a:chExt cx="6562779" cy="1207008"/>
          </a:xfrm>
        </p:grpSpPr>
        <p:sp>
          <p:nvSpPr>
            <p:cNvPr id="12" name="Arrow: Right 11">
              <a:extLst>
                <a:ext uri="{FF2B5EF4-FFF2-40B4-BE49-F238E27FC236}">
                  <a16:creationId xmlns:a16="http://schemas.microsoft.com/office/drawing/2014/main" id="{3D796DFA-8D6D-4B63-9232-543B23BE4CFA}"/>
                </a:ext>
              </a:extLst>
            </p:cNvPr>
            <p:cNvSpPr/>
            <p:nvPr/>
          </p:nvSpPr>
          <p:spPr>
            <a:xfrm>
              <a:off x="2460893" y="3530633"/>
              <a:ext cx="6562779" cy="120700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E1A71448-99DA-4EE0-9261-EEE31A25E78B}"/>
                </a:ext>
              </a:extLst>
            </p:cNvPr>
            <p:cNvSpPr/>
            <p:nvPr/>
          </p:nvSpPr>
          <p:spPr>
            <a:xfrm>
              <a:off x="2460893" y="3780194"/>
              <a:ext cx="6273827" cy="707886"/>
            </a:xfrm>
            <a:prstGeom prst="rect">
              <a:avLst/>
            </a:prstGeom>
            <a:noFill/>
          </p:spPr>
          <p:txBody>
            <a:bodyPr wrap="square" lIns="91440" tIns="45720" rIns="91440" bIns="45720">
              <a:spAutoFit/>
            </a:bodyPr>
            <a:lstStyle/>
            <a:p>
              <a:pPr algn="ctr"/>
              <a:r>
                <a:rPr lang="en-US" sz="4000" b="1" cap="none" spc="0" dirty="0">
                  <a:ln w="9525">
                    <a:solidFill>
                      <a:schemeClr val="bg1"/>
                    </a:solidFill>
                    <a:prstDash val="solid"/>
                  </a:ln>
                  <a:solidFill>
                    <a:schemeClr val="tx1"/>
                  </a:solidFill>
                </a:rPr>
                <a:t>Streamin</a:t>
              </a:r>
              <a:r>
                <a:rPr lang="en-US" sz="4000" b="1" dirty="0">
                  <a:ln w="9525">
                    <a:solidFill>
                      <a:schemeClr val="bg1"/>
                    </a:solidFill>
                    <a:prstDash val="solid"/>
                  </a:ln>
                </a:rPr>
                <a:t>g documents</a:t>
              </a:r>
              <a:endParaRPr lang="en-US" sz="4000" b="1" cap="none" spc="0" dirty="0">
                <a:ln w="9525">
                  <a:solidFill>
                    <a:schemeClr val="bg1"/>
                  </a:solidFill>
                  <a:prstDash val="solid"/>
                </a:ln>
                <a:solidFill>
                  <a:schemeClr val="tx1"/>
                </a:solidFill>
              </a:endParaRPr>
            </a:p>
          </p:txBody>
        </p:sp>
      </p:grpSp>
      <p:grpSp>
        <p:nvGrpSpPr>
          <p:cNvPr id="14" name="Group 13">
            <a:extLst>
              <a:ext uri="{FF2B5EF4-FFF2-40B4-BE49-F238E27FC236}">
                <a16:creationId xmlns:a16="http://schemas.microsoft.com/office/drawing/2014/main" id="{10DDB8E4-E1AC-4C81-AC31-22718ABFB874}"/>
              </a:ext>
            </a:extLst>
          </p:cNvPr>
          <p:cNvGrpSpPr/>
          <p:nvPr/>
        </p:nvGrpSpPr>
        <p:grpSpPr>
          <a:xfrm>
            <a:off x="2441734" y="4755058"/>
            <a:ext cx="6562779" cy="1207008"/>
            <a:chOff x="2460893" y="3530633"/>
            <a:chExt cx="6562779" cy="1207008"/>
          </a:xfrm>
        </p:grpSpPr>
        <p:sp>
          <p:nvSpPr>
            <p:cNvPr id="15" name="Arrow: Right 14">
              <a:extLst>
                <a:ext uri="{FF2B5EF4-FFF2-40B4-BE49-F238E27FC236}">
                  <a16:creationId xmlns:a16="http://schemas.microsoft.com/office/drawing/2014/main" id="{720A0ABF-416B-4AD8-9FCA-6A44A67BC9A5}"/>
                </a:ext>
              </a:extLst>
            </p:cNvPr>
            <p:cNvSpPr/>
            <p:nvPr/>
          </p:nvSpPr>
          <p:spPr>
            <a:xfrm>
              <a:off x="2460893" y="3530633"/>
              <a:ext cx="6562779" cy="120700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16" name="Rectangle 15">
              <a:extLst>
                <a:ext uri="{FF2B5EF4-FFF2-40B4-BE49-F238E27FC236}">
                  <a16:creationId xmlns:a16="http://schemas.microsoft.com/office/drawing/2014/main" id="{C5602B01-E59A-4AFE-A4CF-0D43C0D9D45F}"/>
                </a:ext>
              </a:extLst>
            </p:cNvPr>
            <p:cNvSpPr/>
            <p:nvPr/>
          </p:nvSpPr>
          <p:spPr>
            <a:xfrm>
              <a:off x="2460893" y="3780194"/>
              <a:ext cx="6273827" cy="707886"/>
            </a:xfrm>
            <a:prstGeom prst="rect">
              <a:avLst/>
            </a:prstGeom>
            <a:noFill/>
          </p:spPr>
          <p:txBody>
            <a:bodyPr wrap="square" lIns="91440" tIns="45720" rIns="91440" bIns="45720">
              <a:spAutoFit/>
            </a:bodyPr>
            <a:lstStyle/>
            <a:p>
              <a:pPr algn="ctr"/>
              <a:r>
                <a:rPr lang="en-US" sz="4000" b="1" cap="none" spc="0" dirty="0">
                  <a:ln w="9525">
                    <a:solidFill>
                      <a:schemeClr val="bg1"/>
                    </a:solidFill>
                    <a:prstDash val="solid"/>
                  </a:ln>
                  <a:solidFill>
                    <a:schemeClr val="tx1"/>
                  </a:solidFill>
                </a:rPr>
                <a:t>Recommendation</a:t>
              </a:r>
            </a:p>
          </p:txBody>
        </p:sp>
      </p:grpSp>
    </p:spTree>
    <p:extLst>
      <p:ext uri="{BB962C8B-B14F-4D97-AF65-F5344CB8AC3E}">
        <p14:creationId xmlns:p14="http://schemas.microsoft.com/office/powerpoint/2010/main" val="13219649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64586-6612-4D88-B531-8D6C399A30A6}"/>
              </a:ext>
            </a:extLst>
          </p:cNvPr>
          <p:cNvSpPr>
            <a:spLocks noGrp="1"/>
          </p:cNvSpPr>
          <p:nvPr>
            <p:ph type="title"/>
          </p:nvPr>
        </p:nvSpPr>
        <p:spPr/>
        <p:txBody>
          <a:bodyPr/>
          <a:lstStyle/>
          <a:p>
            <a:r>
              <a:rPr lang="en-AU" dirty="0"/>
              <a:t>Other directions</a:t>
            </a:r>
          </a:p>
        </p:txBody>
      </p:sp>
      <p:pic>
        <p:nvPicPr>
          <p:cNvPr id="5" name="Content Placeholder 4">
            <a:extLst>
              <a:ext uri="{FF2B5EF4-FFF2-40B4-BE49-F238E27FC236}">
                <a16:creationId xmlns:a16="http://schemas.microsoft.com/office/drawing/2014/main" id="{3DAB97D6-EA54-4739-A8FA-676AC429838D}"/>
              </a:ext>
            </a:extLst>
          </p:cNvPr>
          <p:cNvPicPr>
            <a:picLocks noGrp="1" noChangeAspect="1"/>
          </p:cNvPicPr>
          <p:nvPr>
            <p:ph idx="1"/>
          </p:nvPr>
        </p:nvPicPr>
        <p:blipFill>
          <a:blip r:embed="rId2"/>
          <a:stretch>
            <a:fillRect/>
          </a:stretch>
        </p:blipFill>
        <p:spPr>
          <a:xfrm>
            <a:off x="4392386" y="1024287"/>
            <a:ext cx="3679371" cy="5741576"/>
          </a:xfrm>
        </p:spPr>
      </p:pic>
      <p:sp>
        <p:nvSpPr>
          <p:cNvPr id="7" name="TextBox 6">
            <a:extLst>
              <a:ext uri="{FF2B5EF4-FFF2-40B4-BE49-F238E27FC236}">
                <a16:creationId xmlns:a16="http://schemas.microsoft.com/office/drawing/2014/main" id="{CA2E1A48-D852-48B4-A670-9BFF9E99D7BA}"/>
              </a:ext>
            </a:extLst>
          </p:cNvPr>
          <p:cNvSpPr txBox="1"/>
          <p:nvPr/>
        </p:nvSpPr>
        <p:spPr>
          <a:xfrm>
            <a:off x="9166427" y="6488668"/>
            <a:ext cx="3025573"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pPr algn="r"/>
            <a:r>
              <a:rPr lang="en-AU" dirty="0" err="1"/>
              <a:t>Aliannejadi</a:t>
            </a:r>
            <a:r>
              <a:rPr lang="en-AU" dirty="0"/>
              <a:t> et al., unpublished</a:t>
            </a:r>
          </a:p>
        </p:txBody>
      </p:sp>
    </p:spTree>
    <p:extLst>
      <p:ext uri="{BB962C8B-B14F-4D97-AF65-F5344CB8AC3E}">
        <p14:creationId xmlns:p14="http://schemas.microsoft.com/office/powerpoint/2010/main" val="14050674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C3D13-B420-4D33-A981-644A544BCB49}"/>
              </a:ext>
            </a:extLst>
          </p:cNvPr>
          <p:cNvSpPr>
            <a:spLocks noGrp="1"/>
          </p:cNvSpPr>
          <p:nvPr>
            <p:ph type="title"/>
          </p:nvPr>
        </p:nvSpPr>
        <p:spPr/>
        <p:txBody>
          <a:bodyPr/>
          <a:lstStyle/>
          <a:p>
            <a:r>
              <a:rPr lang="en-AU" dirty="0"/>
              <a:t>Other directions</a:t>
            </a:r>
          </a:p>
        </p:txBody>
      </p:sp>
      <p:grpSp>
        <p:nvGrpSpPr>
          <p:cNvPr id="7" name="Group 6">
            <a:extLst>
              <a:ext uri="{FF2B5EF4-FFF2-40B4-BE49-F238E27FC236}">
                <a16:creationId xmlns:a16="http://schemas.microsoft.com/office/drawing/2014/main" id="{C68EB17B-86B4-4960-B6A3-D2F2F7950294}"/>
              </a:ext>
            </a:extLst>
          </p:cNvPr>
          <p:cNvGrpSpPr/>
          <p:nvPr/>
        </p:nvGrpSpPr>
        <p:grpSpPr>
          <a:xfrm>
            <a:off x="4441222" y="1320398"/>
            <a:ext cx="6562779" cy="1207008"/>
            <a:chOff x="2460893" y="3530633"/>
            <a:chExt cx="6562779" cy="1207008"/>
          </a:xfrm>
        </p:grpSpPr>
        <p:sp>
          <p:nvSpPr>
            <p:cNvPr id="6" name="Arrow: Right 5">
              <a:extLst>
                <a:ext uri="{FF2B5EF4-FFF2-40B4-BE49-F238E27FC236}">
                  <a16:creationId xmlns:a16="http://schemas.microsoft.com/office/drawing/2014/main" id="{24299115-A97F-44FF-979E-6E31FB3D7308}"/>
                </a:ext>
              </a:extLst>
            </p:cNvPr>
            <p:cNvSpPr/>
            <p:nvPr/>
          </p:nvSpPr>
          <p:spPr>
            <a:xfrm>
              <a:off x="2460893" y="3530633"/>
              <a:ext cx="6562779" cy="120700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5" name="Rectangle 4">
              <a:extLst>
                <a:ext uri="{FF2B5EF4-FFF2-40B4-BE49-F238E27FC236}">
                  <a16:creationId xmlns:a16="http://schemas.microsoft.com/office/drawing/2014/main" id="{77547098-0CC3-4767-9353-4E53679103F9}"/>
                </a:ext>
              </a:extLst>
            </p:cNvPr>
            <p:cNvSpPr/>
            <p:nvPr/>
          </p:nvSpPr>
          <p:spPr>
            <a:xfrm>
              <a:off x="2460893" y="3780194"/>
              <a:ext cx="6273827" cy="707886"/>
            </a:xfrm>
            <a:prstGeom prst="rect">
              <a:avLst/>
            </a:prstGeom>
            <a:noFill/>
          </p:spPr>
          <p:txBody>
            <a:bodyPr wrap="square" lIns="91440" tIns="45720" rIns="91440" bIns="45720">
              <a:spAutoFit/>
            </a:bodyPr>
            <a:lstStyle/>
            <a:p>
              <a:pPr algn="ctr"/>
              <a:r>
                <a:rPr lang="en-US" sz="4000" b="1" cap="none" spc="0" dirty="0">
                  <a:ln w="9525">
                    <a:solidFill>
                      <a:schemeClr val="bg1"/>
                    </a:solidFill>
                    <a:prstDash val="solid"/>
                  </a:ln>
                  <a:solidFill>
                    <a:schemeClr val="tx1"/>
                  </a:solidFill>
                </a:rPr>
                <a:t>Conversational interactions</a:t>
              </a:r>
            </a:p>
          </p:txBody>
        </p:sp>
      </p:grpSp>
      <p:grpSp>
        <p:nvGrpSpPr>
          <p:cNvPr id="8" name="Group 7">
            <a:extLst>
              <a:ext uri="{FF2B5EF4-FFF2-40B4-BE49-F238E27FC236}">
                <a16:creationId xmlns:a16="http://schemas.microsoft.com/office/drawing/2014/main" id="{026321D6-D7B4-4AC4-A400-F6672D39DDD1}"/>
              </a:ext>
            </a:extLst>
          </p:cNvPr>
          <p:cNvGrpSpPr/>
          <p:nvPr/>
        </p:nvGrpSpPr>
        <p:grpSpPr>
          <a:xfrm>
            <a:off x="862870" y="2434224"/>
            <a:ext cx="6562779" cy="1207008"/>
            <a:chOff x="2460893" y="3530633"/>
            <a:chExt cx="6562779" cy="1207008"/>
          </a:xfrm>
        </p:grpSpPr>
        <p:sp>
          <p:nvSpPr>
            <p:cNvPr id="9" name="Arrow: Right 8">
              <a:extLst>
                <a:ext uri="{FF2B5EF4-FFF2-40B4-BE49-F238E27FC236}">
                  <a16:creationId xmlns:a16="http://schemas.microsoft.com/office/drawing/2014/main" id="{F24CD0E9-05DE-4240-A6DB-245079B83E3B}"/>
                </a:ext>
              </a:extLst>
            </p:cNvPr>
            <p:cNvSpPr/>
            <p:nvPr/>
          </p:nvSpPr>
          <p:spPr>
            <a:xfrm>
              <a:off x="2460893" y="3530633"/>
              <a:ext cx="6562779" cy="120700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B8622328-AC06-475B-970C-B902D3E19E7C}"/>
                </a:ext>
              </a:extLst>
            </p:cNvPr>
            <p:cNvSpPr/>
            <p:nvPr/>
          </p:nvSpPr>
          <p:spPr>
            <a:xfrm>
              <a:off x="2460893" y="3780194"/>
              <a:ext cx="6273827" cy="707886"/>
            </a:xfrm>
            <a:prstGeom prst="rect">
              <a:avLst/>
            </a:prstGeom>
            <a:noFill/>
          </p:spPr>
          <p:txBody>
            <a:bodyPr wrap="square" lIns="91440" tIns="45720" rIns="91440" bIns="45720">
              <a:spAutoFit/>
            </a:bodyPr>
            <a:lstStyle/>
            <a:p>
              <a:pPr algn="ctr"/>
              <a:r>
                <a:rPr lang="en-US" sz="4000" b="1" dirty="0">
                  <a:ln w="9525">
                    <a:solidFill>
                      <a:schemeClr val="bg1"/>
                    </a:solidFill>
                    <a:prstDash val="solid"/>
                  </a:ln>
                </a:rPr>
                <a:t>CWL during an interaction</a:t>
              </a:r>
              <a:endParaRPr lang="en-US" sz="4000" b="1" cap="none" spc="0" dirty="0">
                <a:ln w="9525">
                  <a:solidFill>
                    <a:schemeClr val="bg1"/>
                  </a:solidFill>
                  <a:prstDash val="solid"/>
                </a:ln>
                <a:solidFill>
                  <a:schemeClr val="tx1"/>
                </a:solidFill>
              </a:endParaRPr>
            </a:p>
          </p:txBody>
        </p:sp>
      </p:grpSp>
      <p:grpSp>
        <p:nvGrpSpPr>
          <p:cNvPr id="11" name="Group 10">
            <a:extLst>
              <a:ext uri="{FF2B5EF4-FFF2-40B4-BE49-F238E27FC236}">
                <a16:creationId xmlns:a16="http://schemas.microsoft.com/office/drawing/2014/main" id="{993239EC-6641-4C19-BCDD-5CB7B2E342DE}"/>
              </a:ext>
            </a:extLst>
          </p:cNvPr>
          <p:cNvGrpSpPr/>
          <p:nvPr/>
        </p:nvGrpSpPr>
        <p:grpSpPr>
          <a:xfrm>
            <a:off x="1709343" y="3548050"/>
            <a:ext cx="6562779" cy="1207008"/>
            <a:chOff x="2460893" y="3530633"/>
            <a:chExt cx="6562779" cy="1207008"/>
          </a:xfrm>
        </p:grpSpPr>
        <p:sp>
          <p:nvSpPr>
            <p:cNvPr id="12" name="Arrow: Right 11">
              <a:extLst>
                <a:ext uri="{FF2B5EF4-FFF2-40B4-BE49-F238E27FC236}">
                  <a16:creationId xmlns:a16="http://schemas.microsoft.com/office/drawing/2014/main" id="{3D796DFA-8D6D-4B63-9232-543B23BE4CFA}"/>
                </a:ext>
              </a:extLst>
            </p:cNvPr>
            <p:cNvSpPr/>
            <p:nvPr/>
          </p:nvSpPr>
          <p:spPr>
            <a:xfrm>
              <a:off x="2460893" y="3530633"/>
              <a:ext cx="6562779" cy="120700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E1A71448-99DA-4EE0-9261-EEE31A25E78B}"/>
                </a:ext>
              </a:extLst>
            </p:cNvPr>
            <p:cNvSpPr/>
            <p:nvPr/>
          </p:nvSpPr>
          <p:spPr>
            <a:xfrm>
              <a:off x="2460893" y="3780194"/>
              <a:ext cx="6273827" cy="707886"/>
            </a:xfrm>
            <a:prstGeom prst="rect">
              <a:avLst/>
            </a:prstGeom>
            <a:noFill/>
          </p:spPr>
          <p:txBody>
            <a:bodyPr wrap="square" lIns="91440" tIns="45720" rIns="91440" bIns="45720">
              <a:spAutoFit/>
            </a:bodyPr>
            <a:lstStyle/>
            <a:p>
              <a:pPr algn="ctr"/>
              <a:r>
                <a:rPr lang="en-US" sz="4000" b="1" cap="none" spc="0" dirty="0">
                  <a:ln w="9525">
                    <a:solidFill>
                      <a:schemeClr val="bg1"/>
                    </a:solidFill>
                    <a:prstDash val="solid"/>
                  </a:ln>
                  <a:solidFill>
                    <a:schemeClr val="tx1"/>
                  </a:solidFill>
                </a:rPr>
                <a:t>Streamin</a:t>
              </a:r>
              <a:r>
                <a:rPr lang="en-US" sz="4000" b="1" dirty="0">
                  <a:ln w="9525">
                    <a:solidFill>
                      <a:schemeClr val="bg1"/>
                    </a:solidFill>
                    <a:prstDash val="solid"/>
                  </a:ln>
                </a:rPr>
                <a:t>g documents</a:t>
              </a:r>
              <a:endParaRPr lang="en-US" sz="4000" b="1" cap="none" spc="0" dirty="0">
                <a:ln w="9525">
                  <a:solidFill>
                    <a:schemeClr val="bg1"/>
                  </a:solidFill>
                  <a:prstDash val="solid"/>
                </a:ln>
                <a:solidFill>
                  <a:schemeClr val="tx1"/>
                </a:solidFill>
              </a:endParaRPr>
            </a:p>
          </p:txBody>
        </p:sp>
      </p:grpSp>
      <p:grpSp>
        <p:nvGrpSpPr>
          <p:cNvPr id="14" name="Group 13">
            <a:extLst>
              <a:ext uri="{FF2B5EF4-FFF2-40B4-BE49-F238E27FC236}">
                <a16:creationId xmlns:a16="http://schemas.microsoft.com/office/drawing/2014/main" id="{10DDB8E4-E1AC-4C81-AC31-22718ABFB874}"/>
              </a:ext>
            </a:extLst>
          </p:cNvPr>
          <p:cNvGrpSpPr/>
          <p:nvPr/>
        </p:nvGrpSpPr>
        <p:grpSpPr>
          <a:xfrm>
            <a:off x="2441734" y="4755058"/>
            <a:ext cx="6562779" cy="1207008"/>
            <a:chOff x="2460893" y="3530633"/>
            <a:chExt cx="6562779" cy="1207008"/>
          </a:xfrm>
        </p:grpSpPr>
        <p:sp>
          <p:nvSpPr>
            <p:cNvPr id="15" name="Arrow: Right 14">
              <a:extLst>
                <a:ext uri="{FF2B5EF4-FFF2-40B4-BE49-F238E27FC236}">
                  <a16:creationId xmlns:a16="http://schemas.microsoft.com/office/drawing/2014/main" id="{720A0ABF-416B-4AD8-9FCA-6A44A67BC9A5}"/>
                </a:ext>
              </a:extLst>
            </p:cNvPr>
            <p:cNvSpPr/>
            <p:nvPr/>
          </p:nvSpPr>
          <p:spPr>
            <a:xfrm>
              <a:off x="2460893" y="3530633"/>
              <a:ext cx="6562779" cy="120700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16" name="Rectangle 15">
              <a:extLst>
                <a:ext uri="{FF2B5EF4-FFF2-40B4-BE49-F238E27FC236}">
                  <a16:creationId xmlns:a16="http://schemas.microsoft.com/office/drawing/2014/main" id="{C5602B01-E59A-4AFE-A4CF-0D43C0D9D45F}"/>
                </a:ext>
              </a:extLst>
            </p:cNvPr>
            <p:cNvSpPr/>
            <p:nvPr/>
          </p:nvSpPr>
          <p:spPr>
            <a:xfrm>
              <a:off x="2460893" y="3780194"/>
              <a:ext cx="6273827" cy="707886"/>
            </a:xfrm>
            <a:prstGeom prst="rect">
              <a:avLst/>
            </a:prstGeom>
            <a:noFill/>
          </p:spPr>
          <p:txBody>
            <a:bodyPr wrap="square" lIns="91440" tIns="45720" rIns="91440" bIns="45720">
              <a:spAutoFit/>
            </a:bodyPr>
            <a:lstStyle/>
            <a:p>
              <a:pPr algn="ctr"/>
              <a:r>
                <a:rPr lang="en-US" sz="4000" b="1" cap="none" spc="0" dirty="0">
                  <a:ln w="9525">
                    <a:solidFill>
                      <a:schemeClr val="bg1"/>
                    </a:solidFill>
                    <a:prstDash val="solid"/>
                  </a:ln>
                  <a:solidFill>
                    <a:schemeClr val="tx1"/>
                  </a:solidFill>
                </a:rPr>
                <a:t>Recommendation</a:t>
              </a:r>
            </a:p>
          </p:txBody>
        </p:sp>
      </p:grpSp>
    </p:spTree>
    <p:extLst>
      <p:ext uri="{BB962C8B-B14F-4D97-AF65-F5344CB8AC3E}">
        <p14:creationId xmlns:p14="http://schemas.microsoft.com/office/powerpoint/2010/main" val="36699999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097B3-00A5-4135-A219-36DA91E884CF}"/>
              </a:ext>
            </a:extLst>
          </p:cNvPr>
          <p:cNvSpPr>
            <a:spLocks noGrp="1"/>
          </p:cNvSpPr>
          <p:nvPr>
            <p:ph type="title"/>
          </p:nvPr>
        </p:nvSpPr>
        <p:spPr/>
        <p:txBody>
          <a:bodyPr/>
          <a:lstStyle/>
          <a:p>
            <a:pPr lvl="0"/>
            <a:r>
              <a:rPr lang="en-AU" dirty="0"/>
              <a:t>Summary of section 3</a:t>
            </a:r>
          </a:p>
        </p:txBody>
      </p:sp>
      <p:sp>
        <p:nvSpPr>
          <p:cNvPr id="3" name="Content Placeholder 2">
            <a:extLst>
              <a:ext uri="{FF2B5EF4-FFF2-40B4-BE49-F238E27FC236}">
                <a16:creationId xmlns:a16="http://schemas.microsoft.com/office/drawing/2014/main" id="{785A294B-4951-4306-8B59-0E2D438AA7DC}"/>
              </a:ext>
            </a:extLst>
          </p:cNvPr>
          <p:cNvSpPr>
            <a:spLocks noGrp="1"/>
          </p:cNvSpPr>
          <p:nvPr>
            <p:ph idx="1"/>
          </p:nvPr>
        </p:nvSpPr>
        <p:spPr/>
        <p:txBody>
          <a:bodyPr/>
          <a:lstStyle/>
          <a:p>
            <a:pPr marL="0" indent="0">
              <a:buNone/>
            </a:pPr>
            <a:r>
              <a:rPr lang="en-AU" dirty="0"/>
              <a:t>Web</a:t>
            </a:r>
            <a:r>
              <a:rPr lang="en-AU" baseline="0" dirty="0"/>
              <a:t> search </a:t>
            </a:r>
            <a:r>
              <a:rPr lang="en-AU" baseline="0" dirty="0" err="1"/>
              <a:t>ain’t</a:t>
            </a:r>
            <a:r>
              <a:rPr lang="en-AU" baseline="0" dirty="0"/>
              <a:t> like that: measuring a modern SERP</a:t>
            </a:r>
          </a:p>
          <a:p>
            <a:pPr marL="0" indent="0">
              <a:buNone/>
            </a:pPr>
            <a:r>
              <a:rPr lang="en-AU" baseline="0" dirty="0"/>
              <a:t>Metric evaluation: how do we know it’s any good?</a:t>
            </a:r>
          </a:p>
          <a:p>
            <a:pPr marL="0" indent="0">
              <a:buNone/>
            </a:pPr>
            <a:r>
              <a:rPr lang="en-AU" baseline="0" dirty="0"/>
              <a:t>Directions: how far can we push this thing?</a:t>
            </a:r>
          </a:p>
        </p:txBody>
      </p:sp>
    </p:spTree>
    <p:extLst>
      <p:ext uri="{BB962C8B-B14F-4D97-AF65-F5344CB8AC3E}">
        <p14:creationId xmlns:p14="http://schemas.microsoft.com/office/powerpoint/2010/main" val="29585563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319464-3CF0-4141-9ABA-C004F65BCCCA}"/>
              </a:ext>
            </a:extLst>
          </p:cNvPr>
          <p:cNvSpPr>
            <a:spLocks noGrp="1"/>
          </p:cNvSpPr>
          <p:nvPr>
            <p:ph type="title"/>
          </p:nvPr>
        </p:nvSpPr>
        <p:spPr/>
        <p:txBody>
          <a:bodyPr/>
          <a:lstStyle/>
          <a:p>
            <a:r>
              <a:rPr lang="en-AU" dirty="0"/>
              <a:t>Designing and instantiating metrics</a:t>
            </a:r>
          </a:p>
        </p:txBody>
      </p:sp>
      <p:sp>
        <p:nvSpPr>
          <p:cNvPr id="5" name="Text Placeholder 4">
            <a:extLst>
              <a:ext uri="{FF2B5EF4-FFF2-40B4-BE49-F238E27FC236}">
                <a16:creationId xmlns:a16="http://schemas.microsoft.com/office/drawing/2014/main" id="{42E9EB8A-9CA3-4221-AEC8-55D54031791B}"/>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15526041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64DB3-A162-49AF-8D1E-12B15C2336CC}"/>
              </a:ext>
            </a:extLst>
          </p:cNvPr>
          <p:cNvSpPr>
            <a:spLocks noGrp="1"/>
          </p:cNvSpPr>
          <p:nvPr>
            <p:ph type="title"/>
          </p:nvPr>
        </p:nvSpPr>
        <p:spPr/>
        <p:txBody>
          <a:bodyPr/>
          <a:lstStyle/>
          <a:p>
            <a:r>
              <a:rPr lang="en-AU" dirty="0"/>
              <a:t>Units of measurement</a:t>
            </a:r>
          </a:p>
        </p:txBody>
      </p:sp>
      <p:sp>
        <p:nvSpPr>
          <p:cNvPr id="3" name="Content Placeholder 2">
            <a:extLst>
              <a:ext uri="{FF2B5EF4-FFF2-40B4-BE49-F238E27FC236}">
                <a16:creationId xmlns:a16="http://schemas.microsoft.com/office/drawing/2014/main" id="{A2BCD738-466F-4D79-BD0D-F0C8DDAD4725}"/>
              </a:ext>
            </a:extLst>
          </p:cNvPr>
          <p:cNvSpPr>
            <a:spLocks noGrp="1"/>
          </p:cNvSpPr>
          <p:nvPr>
            <p:ph idx="1"/>
          </p:nvPr>
        </p:nvSpPr>
        <p:spPr/>
        <p:txBody>
          <a:bodyPr/>
          <a:lstStyle/>
          <a:p>
            <a:r>
              <a:rPr lang="en-AU" dirty="0"/>
              <a:t>ETC, ETU, EU-per-examination, etc</a:t>
            </a:r>
          </a:p>
          <a:p>
            <a:r>
              <a:rPr lang="en-AU" dirty="0"/>
              <a:t>A response</a:t>
            </a:r>
            <a:r>
              <a:rPr lang="en-AU" baseline="0" dirty="0"/>
              <a:t> to Norbert?</a:t>
            </a:r>
            <a:endParaRPr lang="en-AU" dirty="0"/>
          </a:p>
        </p:txBody>
      </p:sp>
    </p:spTree>
    <p:extLst>
      <p:ext uri="{BB962C8B-B14F-4D97-AF65-F5344CB8AC3E}">
        <p14:creationId xmlns:p14="http://schemas.microsoft.com/office/powerpoint/2010/main" val="9665669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7417C-FABF-43BD-A008-A07CF7706546}"/>
              </a:ext>
            </a:extLst>
          </p:cNvPr>
          <p:cNvSpPr>
            <a:spLocks noGrp="1"/>
          </p:cNvSpPr>
          <p:nvPr>
            <p:ph type="title"/>
          </p:nvPr>
        </p:nvSpPr>
        <p:spPr/>
        <p:txBody>
          <a:bodyPr/>
          <a:lstStyle/>
          <a:p>
            <a:r>
              <a:rPr lang="en-AU" dirty="0"/>
              <a:t>Fitting parameters</a:t>
            </a:r>
          </a:p>
        </p:txBody>
      </p:sp>
      <p:sp>
        <p:nvSpPr>
          <p:cNvPr id="3" name="Content Placeholder 2">
            <a:extLst>
              <a:ext uri="{FF2B5EF4-FFF2-40B4-BE49-F238E27FC236}">
                <a16:creationId xmlns:a16="http://schemas.microsoft.com/office/drawing/2014/main" id="{1E0C6AB2-5F77-4B04-A742-167E8EEF94EE}"/>
              </a:ext>
            </a:extLst>
          </p:cNvPr>
          <p:cNvSpPr>
            <a:spLocks noGrp="1"/>
          </p:cNvSpPr>
          <p:nvPr>
            <p:ph idx="1"/>
          </p:nvPr>
        </p:nvSpPr>
        <p:spPr/>
        <p:txBody>
          <a:bodyPr/>
          <a:lstStyle/>
          <a:p>
            <a:r>
              <a:rPr lang="en-AU" dirty="0"/>
              <a:t>Data-driven approaches</a:t>
            </a:r>
          </a:p>
          <a:p>
            <a:pPr lvl="1"/>
            <a:r>
              <a:rPr lang="en-AU" dirty="0"/>
              <a:t>EBU, TBG, DDMs, other exemplars?</a:t>
            </a:r>
          </a:p>
        </p:txBody>
      </p:sp>
    </p:spTree>
    <p:extLst>
      <p:ext uri="{BB962C8B-B14F-4D97-AF65-F5344CB8AC3E}">
        <p14:creationId xmlns:p14="http://schemas.microsoft.com/office/powerpoint/2010/main" val="21121285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chemeClr val="accent6">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91695-1426-482B-8804-9783A8EBE457}"/>
              </a:ext>
            </a:extLst>
          </p:cNvPr>
          <p:cNvSpPr>
            <a:spLocks noGrp="1"/>
          </p:cNvSpPr>
          <p:nvPr>
            <p:ph type="title"/>
          </p:nvPr>
        </p:nvSpPr>
        <p:spPr/>
        <p:txBody>
          <a:bodyPr/>
          <a:lstStyle/>
          <a:p>
            <a:r>
              <a:rPr lang="en-AU" dirty="0"/>
              <a:t>Paul needs to look at…</a:t>
            </a:r>
          </a:p>
        </p:txBody>
      </p:sp>
      <p:sp>
        <p:nvSpPr>
          <p:cNvPr id="3" name="Content Placeholder 2">
            <a:extLst>
              <a:ext uri="{FF2B5EF4-FFF2-40B4-BE49-F238E27FC236}">
                <a16:creationId xmlns:a16="http://schemas.microsoft.com/office/drawing/2014/main" id="{99E1333C-AE4C-46B6-B278-B6C1B0D3A097}"/>
              </a:ext>
            </a:extLst>
          </p:cNvPr>
          <p:cNvSpPr>
            <a:spLocks noGrp="1"/>
          </p:cNvSpPr>
          <p:nvPr>
            <p:ph idx="1"/>
          </p:nvPr>
        </p:nvSpPr>
        <p:spPr/>
        <p:txBody>
          <a:bodyPr>
            <a:normAutofit lnSpcReduction="10000"/>
          </a:bodyPr>
          <a:lstStyle/>
          <a:p>
            <a:r>
              <a:rPr lang="en-AU" dirty="0"/>
              <a:t>Paakkonen17validating</a:t>
            </a:r>
          </a:p>
          <a:p>
            <a:r>
              <a:rPr lang="en-AU" dirty="0"/>
              <a:t>Maxwell18stopping</a:t>
            </a:r>
          </a:p>
          <a:p>
            <a:r>
              <a:rPr lang="en-AU" dirty="0"/>
              <a:t>Zhang10click</a:t>
            </a:r>
          </a:p>
          <a:p>
            <a:r>
              <a:rPr lang="en-AU" dirty="0"/>
              <a:t>Yilmaz/Craswell/etc empirically deriving p(</a:t>
            </a:r>
            <a:r>
              <a:rPr lang="en-AU" dirty="0" err="1"/>
              <a:t>stop|relevance</a:t>
            </a:r>
            <a:r>
              <a:rPr lang="en-AU" dirty="0"/>
              <a:t>) (EBU paper?)</a:t>
            </a:r>
          </a:p>
          <a:p>
            <a:r>
              <a:rPr lang="en-AU" dirty="0"/>
              <a:t>Wicaksono/Moffat CIKM’18; WSDM’20(!!)</a:t>
            </a:r>
          </a:p>
          <a:p>
            <a:r>
              <a:rPr lang="en-AU" dirty="0"/>
              <a:t>Tetsuya</a:t>
            </a:r>
          </a:p>
          <a:p>
            <a:r>
              <a:rPr lang="en-AU" dirty="0"/>
              <a:t>Ben</a:t>
            </a:r>
          </a:p>
          <a:p>
            <a:r>
              <a:rPr lang="en-AU" dirty="0"/>
              <a:t>Leif’s suggestions x3</a:t>
            </a:r>
          </a:p>
        </p:txBody>
      </p:sp>
    </p:spTree>
    <p:extLst>
      <p:ext uri="{BB962C8B-B14F-4D97-AF65-F5344CB8AC3E}">
        <p14:creationId xmlns:p14="http://schemas.microsoft.com/office/powerpoint/2010/main" val="4587690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Content Placeholder 3">
            <a:extLst>
              <a:ext uri="{FF2B5EF4-FFF2-40B4-BE49-F238E27FC236}">
                <a16:creationId xmlns:a16="http://schemas.microsoft.com/office/drawing/2014/main" id="{E6A94577-0F40-4DB1-8614-8A1B0B6D9463}"/>
              </a:ext>
            </a:extLst>
          </p:cNvPr>
          <p:cNvGraphicFramePr>
            <a:graphicFrameLocks/>
          </p:cNvGraphicFramePr>
          <p:nvPr>
            <p:extLst>
              <p:ext uri="{D42A27DB-BD31-4B8C-83A1-F6EECF244321}">
                <p14:modId xmlns:p14="http://schemas.microsoft.com/office/powerpoint/2010/main" val="739244277"/>
              </p:ext>
            </p:extLst>
          </p:nvPr>
        </p:nvGraphicFramePr>
        <p:xfrm>
          <a:off x="4277614" y="647700"/>
          <a:ext cx="3636773" cy="4820920"/>
        </p:xfrm>
        <a:graphic>
          <a:graphicData uri="http://schemas.openxmlformats.org/drawingml/2006/table">
            <a:tbl>
              <a:tblPr firstRow="1" bandRow="1">
                <a:tableStyleId>{8EC20E35-A176-4012-BC5E-935CFFF8708E}</a:tableStyleId>
              </a:tblPr>
              <a:tblGrid>
                <a:gridCol w="1871028">
                  <a:extLst>
                    <a:ext uri="{9D8B030D-6E8A-4147-A177-3AD203B41FA5}">
                      <a16:colId xmlns:a16="http://schemas.microsoft.com/office/drawing/2014/main" val="783663189"/>
                    </a:ext>
                  </a:extLst>
                </a:gridCol>
                <a:gridCol w="1765745">
                  <a:extLst>
                    <a:ext uri="{9D8B030D-6E8A-4147-A177-3AD203B41FA5}">
                      <a16:colId xmlns:a16="http://schemas.microsoft.com/office/drawing/2014/main" val="4168164613"/>
                    </a:ext>
                  </a:extLst>
                </a:gridCol>
              </a:tblGrid>
              <a:tr h="370840">
                <a:tc>
                  <a:txBody>
                    <a:bodyPr/>
                    <a:lstStyle/>
                    <a:p>
                      <a:r>
                        <a:rPr lang="en-AU" dirty="0"/>
                        <a:t>Model / measure</a:t>
                      </a:r>
                    </a:p>
                  </a:txBody>
                  <a:tcPr/>
                </a:tc>
                <a:tc>
                  <a:txBody>
                    <a:bodyPr/>
                    <a:lstStyle/>
                    <a:p>
                      <a:r>
                        <a:rPr lang="en-AU" dirty="0"/>
                        <a:t>MAE (utility)</a:t>
                      </a:r>
                    </a:p>
                  </a:txBody>
                  <a:tcPr/>
                </a:tc>
                <a:extLst>
                  <a:ext uri="{0D108BD9-81ED-4DB2-BD59-A6C34878D82A}">
                    <a16:rowId xmlns:a16="http://schemas.microsoft.com/office/drawing/2014/main" val="3270666085"/>
                  </a:ext>
                </a:extLst>
              </a:tr>
              <a:tr h="370840">
                <a:tc>
                  <a:txBody>
                    <a:bodyPr/>
                    <a:lstStyle/>
                    <a:p>
                      <a:r>
                        <a:rPr lang="en-AU" dirty="0"/>
                        <a:t>P@1</a:t>
                      </a:r>
                    </a:p>
                  </a:txBody>
                  <a:tcPr/>
                </a:tc>
                <a:tc>
                  <a:txBody>
                    <a:bodyPr/>
                    <a:lstStyle/>
                    <a:p>
                      <a:r>
                        <a:rPr lang="en-AU" dirty="0"/>
                        <a:t>0.32</a:t>
                      </a:r>
                    </a:p>
                  </a:txBody>
                  <a:tcPr/>
                </a:tc>
                <a:extLst>
                  <a:ext uri="{0D108BD9-81ED-4DB2-BD59-A6C34878D82A}">
                    <a16:rowId xmlns:a16="http://schemas.microsoft.com/office/drawing/2014/main" val="3706015278"/>
                  </a:ext>
                </a:extLst>
              </a:tr>
              <a:tr h="370840">
                <a:tc>
                  <a:txBody>
                    <a:bodyPr/>
                    <a:lstStyle/>
                    <a:p>
                      <a:r>
                        <a:rPr lang="en-AU" dirty="0"/>
                        <a:t>P@5</a:t>
                      </a:r>
                    </a:p>
                  </a:txBody>
                  <a:tcPr/>
                </a:tc>
                <a:tc>
                  <a:txBody>
                    <a:bodyPr/>
                    <a:lstStyle/>
                    <a:p>
                      <a:r>
                        <a:rPr lang="en-AU" dirty="0"/>
                        <a:t>0.47</a:t>
                      </a:r>
                    </a:p>
                  </a:txBody>
                  <a:tcPr/>
                </a:tc>
                <a:extLst>
                  <a:ext uri="{0D108BD9-81ED-4DB2-BD59-A6C34878D82A}">
                    <a16:rowId xmlns:a16="http://schemas.microsoft.com/office/drawing/2014/main" val="1374246982"/>
                  </a:ext>
                </a:extLst>
              </a:tr>
              <a:tr h="370840">
                <a:tc>
                  <a:txBody>
                    <a:bodyPr/>
                    <a:lstStyle/>
                    <a:p>
                      <a:r>
                        <a:rPr lang="en-AU" dirty="0"/>
                        <a:t>P@10</a:t>
                      </a:r>
                    </a:p>
                  </a:txBody>
                  <a:tcPr/>
                </a:tc>
                <a:tc>
                  <a:txBody>
                    <a:bodyPr/>
                    <a:lstStyle/>
                    <a:p>
                      <a:r>
                        <a:rPr lang="en-AU" dirty="0"/>
                        <a:t>0.65</a:t>
                      </a:r>
                    </a:p>
                  </a:txBody>
                  <a:tcPr/>
                </a:tc>
                <a:extLst>
                  <a:ext uri="{0D108BD9-81ED-4DB2-BD59-A6C34878D82A}">
                    <a16:rowId xmlns:a16="http://schemas.microsoft.com/office/drawing/2014/main" val="338929167"/>
                  </a:ext>
                </a:extLst>
              </a:tr>
              <a:tr h="370840">
                <a:tc>
                  <a:txBody>
                    <a:bodyPr/>
                    <a:lstStyle/>
                    <a:p>
                      <a:r>
                        <a:rPr lang="en-AU" dirty="0"/>
                        <a:t>SDCG@1</a:t>
                      </a:r>
                    </a:p>
                  </a:txBody>
                  <a:tcPr/>
                </a:tc>
                <a:tc>
                  <a:txBody>
                    <a:bodyPr/>
                    <a:lstStyle/>
                    <a:p>
                      <a:r>
                        <a:rPr lang="en-AU" dirty="0"/>
                        <a:t>0.32</a:t>
                      </a:r>
                    </a:p>
                  </a:txBody>
                  <a:tcPr/>
                </a:tc>
                <a:extLst>
                  <a:ext uri="{0D108BD9-81ED-4DB2-BD59-A6C34878D82A}">
                    <a16:rowId xmlns:a16="http://schemas.microsoft.com/office/drawing/2014/main" val="391701387"/>
                  </a:ext>
                </a:extLst>
              </a:tr>
              <a:tr h="370840">
                <a:tc>
                  <a:txBody>
                    <a:bodyPr/>
                    <a:lstStyle/>
                    <a:p>
                      <a:r>
                        <a:rPr lang="en-AU" dirty="0"/>
                        <a:t>SDCG@5</a:t>
                      </a:r>
                    </a:p>
                  </a:txBody>
                  <a:tcPr/>
                </a:tc>
                <a:tc>
                  <a:txBody>
                    <a:bodyPr/>
                    <a:lstStyle/>
                    <a:p>
                      <a:r>
                        <a:rPr lang="en-AU" dirty="0"/>
                        <a:t>0.26</a:t>
                      </a:r>
                    </a:p>
                  </a:txBody>
                  <a:tcPr/>
                </a:tc>
                <a:extLst>
                  <a:ext uri="{0D108BD9-81ED-4DB2-BD59-A6C34878D82A}">
                    <a16:rowId xmlns:a16="http://schemas.microsoft.com/office/drawing/2014/main" val="2378094662"/>
                  </a:ext>
                </a:extLst>
              </a:tr>
              <a:tr h="370840">
                <a:tc>
                  <a:txBody>
                    <a:bodyPr/>
                    <a:lstStyle/>
                    <a:p>
                      <a:r>
                        <a:rPr lang="en-AU" dirty="0"/>
                        <a:t>SDCG@10</a:t>
                      </a:r>
                    </a:p>
                  </a:txBody>
                  <a:tcPr/>
                </a:tc>
                <a:tc>
                  <a:txBody>
                    <a:bodyPr/>
                    <a:lstStyle/>
                    <a:p>
                      <a:r>
                        <a:rPr lang="en-AU" dirty="0"/>
                        <a:t>0.38</a:t>
                      </a:r>
                    </a:p>
                  </a:txBody>
                  <a:tcPr/>
                </a:tc>
                <a:extLst>
                  <a:ext uri="{0D108BD9-81ED-4DB2-BD59-A6C34878D82A}">
                    <a16:rowId xmlns:a16="http://schemas.microsoft.com/office/drawing/2014/main" val="3708884890"/>
                  </a:ext>
                </a:extLst>
              </a:tr>
              <a:tr h="370840">
                <a:tc>
                  <a:txBody>
                    <a:bodyPr/>
                    <a:lstStyle/>
                    <a:p>
                      <a:r>
                        <a:rPr lang="en-AU" dirty="0"/>
                        <a:t>RR</a:t>
                      </a:r>
                    </a:p>
                  </a:txBody>
                  <a:tcPr/>
                </a:tc>
                <a:tc>
                  <a:txBody>
                    <a:bodyPr/>
                    <a:lstStyle/>
                    <a:p>
                      <a:r>
                        <a:rPr lang="en-AU" dirty="0"/>
                        <a:t>0.36</a:t>
                      </a:r>
                    </a:p>
                  </a:txBody>
                  <a:tcPr/>
                </a:tc>
                <a:extLst>
                  <a:ext uri="{0D108BD9-81ED-4DB2-BD59-A6C34878D82A}">
                    <a16:rowId xmlns:a16="http://schemas.microsoft.com/office/drawing/2014/main" val="4069516967"/>
                  </a:ext>
                </a:extLst>
              </a:tr>
              <a:tr h="370840">
                <a:tc>
                  <a:txBody>
                    <a:bodyPr/>
                    <a:lstStyle/>
                    <a:p>
                      <a:r>
                        <a:rPr lang="en-AU" dirty="0"/>
                        <a:t>RBP, φ=0.1</a:t>
                      </a:r>
                      <a:endParaRPr lang="en-AU" i="0" dirty="0"/>
                    </a:p>
                  </a:txBody>
                  <a:tcPr/>
                </a:tc>
                <a:tc>
                  <a:txBody>
                    <a:bodyPr/>
                    <a:lstStyle/>
                    <a:p>
                      <a:r>
                        <a:rPr lang="en-AU" dirty="0"/>
                        <a:t>0.32</a:t>
                      </a:r>
                    </a:p>
                  </a:txBody>
                  <a:tcPr/>
                </a:tc>
                <a:extLst>
                  <a:ext uri="{0D108BD9-81ED-4DB2-BD59-A6C34878D82A}">
                    <a16:rowId xmlns:a16="http://schemas.microsoft.com/office/drawing/2014/main" val="771369440"/>
                  </a:ext>
                </a:extLst>
              </a:tr>
              <a:tr h="370840">
                <a:tc>
                  <a:txBody>
                    <a:bodyPr/>
                    <a:lstStyle/>
                    <a:p>
                      <a:r>
                        <a:rPr lang="en-AU" dirty="0"/>
                        <a:t>RBP, φ=0.7</a:t>
                      </a:r>
                    </a:p>
                  </a:txBody>
                  <a:tcPr/>
                </a:tc>
                <a:tc>
                  <a:txBody>
                    <a:bodyPr/>
                    <a:lstStyle/>
                    <a:p>
                      <a:r>
                        <a:rPr lang="en-AU" dirty="0"/>
                        <a:t>0.38</a:t>
                      </a:r>
                    </a:p>
                  </a:txBody>
                  <a:tcPr/>
                </a:tc>
                <a:extLst>
                  <a:ext uri="{0D108BD9-81ED-4DB2-BD59-A6C34878D82A}">
                    <a16:rowId xmlns:a16="http://schemas.microsoft.com/office/drawing/2014/main" val="2944986741"/>
                  </a:ext>
                </a:extLst>
              </a:tr>
              <a:tr h="370840">
                <a:tc>
                  <a:txBody>
                    <a:bodyPr/>
                    <a:lstStyle/>
                    <a:p>
                      <a:r>
                        <a:rPr lang="en-AU" dirty="0"/>
                        <a:t>INST, T=1</a:t>
                      </a:r>
                    </a:p>
                  </a:txBody>
                  <a:tcPr/>
                </a:tc>
                <a:tc>
                  <a:txBody>
                    <a:bodyPr/>
                    <a:lstStyle/>
                    <a:p>
                      <a:r>
                        <a:rPr lang="en-AU" dirty="0"/>
                        <a:t>0.34</a:t>
                      </a:r>
                    </a:p>
                  </a:txBody>
                  <a:tcPr/>
                </a:tc>
                <a:extLst>
                  <a:ext uri="{0D108BD9-81ED-4DB2-BD59-A6C34878D82A}">
                    <a16:rowId xmlns:a16="http://schemas.microsoft.com/office/drawing/2014/main" val="1219729982"/>
                  </a:ext>
                </a:extLst>
              </a:tr>
              <a:tr h="370840">
                <a:tc>
                  <a:txBody>
                    <a:bodyPr/>
                    <a:lstStyle/>
                    <a:p>
                      <a:r>
                        <a:rPr lang="en-AU" dirty="0"/>
                        <a:t>INST, T=2</a:t>
                      </a:r>
                    </a:p>
                  </a:txBody>
                  <a:tcPr/>
                </a:tc>
                <a:tc>
                  <a:txBody>
                    <a:bodyPr/>
                    <a:lstStyle/>
                    <a:p>
                      <a:r>
                        <a:rPr lang="en-AU" dirty="0"/>
                        <a:t>0.36</a:t>
                      </a:r>
                    </a:p>
                  </a:txBody>
                  <a:tcPr/>
                </a:tc>
                <a:extLst>
                  <a:ext uri="{0D108BD9-81ED-4DB2-BD59-A6C34878D82A}">
                    <a16:rowId xmlns:a16="http://schemas.microsoft.com/office/drawing/2014/main" val="3648628255"/>
                  </a:ext>
                </a:extLst>
              </a:tr>
              <a:tr h="370840">
                <a:tc>
                  <a:txBody>
                    <a:bodyPr/>
                    <a:lstStyle/>
                    <a:p>
                      <a:r>
                        <a:rPr lang="en-AU" b="1" dirty="0"/>
                        <a:t>IFT</a:t>
                      </a:r>
                    </a:p>
                  </a:txBody>
                  <a:tcPr/>
                </a:tc>
                <a:tc>
                  <a:txBody>
                    <a:bodyPr/>
                    <a:lstStyle/>
                    <a:p>
                      <a:r>
                        <a:rPr lang="en-AU" b="1" dirty="0"/>
                        <a:t>0.16</a:t>
                      </a:r>
                    </a:p>
                  </a:txBody>
                  <a:tcPr/>
                </a:tc>
                <a:extLst>
                  <a:ext uri="{0D108BD9-81ED-4DB2-BD59-A6C34878D82A}">
                    <a16:rowId xmlns:a16="http://schemas.microsoft.com/office/drawing/2014/main" val="3145061391"/>
                  </a:ext>
                </a:extLst>
              </a:tr>
            </a:tbl>
          </a:graphicData>
        </a:graphic>
      </p:graphicFrame>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87C450E3-6DCC-4DFB-9563-397F17BBC4F3}"/>
                  </a:ext>
                </a:extLst>
              </p14:cNvPr>
              <p14:cNvContentPartPr/>
              <p14:nvPr/>
            </p14:nvContentPartPr>
            <p14:xfrm>
              <a:off x="8291836" y="4888473"/>
              <a:ext cx="935640" cy="1035720"/>
            </p14:xfrm>
          </p:contentPart>
        </mc:Choice>
        <mc:Fallback xmlns="">
          <p:pic>
            <p:nvPicPr>
              <p:cNvPr id="6" name="Ink 5">
                <a:extLst>
                  <a:ext uri="{FF2B5EF4-FFF2-40B4-BE49-F238E27FC236}">
                    <a16:creationId xmlns:a16="http://schemas.microsoft.com/office/drawing/2014/main" id="{87C450E3-6DCC-4DFB-9563-397F17BBC4F3}"/>
                  </a:ext>
                </a:extLst>
              </p:cNvPr>
              <p:cNvPicPr/>
              <p:nvPr/>
            </p:nvPicPr>
            <p:blipFill>
              <a:blip r:embed="rId4"/>
              <a:stretch>
                <a:fillRect/>
              </a:stretch>
            </p:blipFill>
            <p:spPr>
              <a:xfrm>
                <a:off x="8282836" y="4879473"/>
                <a:ext cx="953280" cy="1053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A4FF14B4-21AD-491E-A786-DD64C5E90196}"/>
                  </a:ext>
                </a:extLst>
              </p14:cNvPr>
              <p14:cNvContentPartPr/>
              <p14:nvPr/>
            </p14:nvContentPartPr>
            <p14:xfrm>
              <a:off x="4268639" y="5202183"/>
              <a:ext cx="2972160" cy="118440"/>
            </p14:xfrm>
          </p:contentPart>
        </mc:Choice>
        <mc:Fallback xmlns="">
          <p:pic>
            <p:nvPicPr>
              <p:cNvPr id="7" name="Ink 6">
                <a:extLst>
                  <a:ext uri="{FF2B5EF4-FFF2-40B4-BE49-F238E27FC236}">
                    <a16:creationId xmlns:a16="http://schemas.microsoft.com/office/drawing/2014/main" id="{A4FF14B4-21AD-491E-A786-DD64C5E90196}"/>
                  </a:ext>
                </a:extLst>
              </p:cNvPr>
              <p:cNvPicPr/>
              <p:nvPr/>
            </p:nvPicPr>
            <p:blipFill>
              <a:blip r:embed="rId6"/>
              <a:stretch>
                <a:fillRect/>
              </a:stretch>
            </p:blipFill>
            <p:spPr>
              <a:xfrm>
                <a:off x="4214646" y="5094183"/>
                <a:ext cx="3079787" cy="334080"/>
              </a:xfrm>
              <a:prstGeom prst="rect">
                <a:avLst/>
              </a:prstGeom>
            </p:spPr>
          </p:pic>
        </mc:Fallback>
      </mc:AlternateContent>
    </p:spTree>
    <p:extLst>
      <p:ext uri="{BB962C8B-B14F-4D97-AF65-F5344CB8AC3E}">
        <p14:creationId xmlns:p14="http://schemas.microsoft.com/office/powerpoint/2010/main" val="1132035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Content Placeholder 3">
            <a:extLst>
              <a:ext uri="{FF2B5EF4-FFF2-40B4-BE49-F238E27FC236}">
                <a16:creationId xmlns:a16="http://schemas.microsoft.com/office/drawing/2014/main" id="{E6A94577-0F40-4DB1-8614-8A1B0B6D9463}"/>
              </a:ext>
            </a:extLst>
          </p:cNvPr>
          <p:cNvGraphicFramePr>
            <a:graphicFrameLocks/>
          </p:cNvGraphicFramePr>
          <p:nvPr>
            <p:extLst>
              <p:ext uri="{D42A27DB-BD31-4B8C-83A1-F6EECF244321}">
                <p14:modId xmlns:p14="http://schemas.microsoft.com/office/powerpoint/2010/main" val="3410634657"/>
              </p:ext>
            </p:extLst>
          </p:nvPr>
        </p:nvGraphicFramePr>
        <p:xfrm>
          <a:off x="4277614" y="647700"/>
          <a:ext cx="3636773" cy="4820920"/>
        </p:xfrm>
        <a:graphic>
          <a:graphicData uri="http://schemas.openxmlformats.org/drawingml/2006/table">
            <a:tbl>
              <a:tblPr firstRow="1" bandRow="1">
                <a:tableStyleId>{8EC20E35-A176-4012-BC5E-935CFFF8708E}</a:tableStyleId>
              </a:tblPr>
              <a:tblGrid>
                <a:gridCol w="1871028">
                  <a:extLst>
                    <a:ext uri="{9D8B030D-6E8A-4147-A177-3AD203B41FA5}">
                      <a16:colId xmlns:a16="http://schemas.microsoft.com/office/drawing/2014/main" val="783663189"/>
                    </a:ext>
                  </a:extLst>
                </a:gridCol>
                <a:gridCol w="1765745">
                  <a:extLst>
                    <a:ext uri="{9D8B030D-6E8A-4147-A177-3AD203B41FA5}">
                      <a16:colId xmlns:a16="http://schemas.microsoft.com/office/drawing/2014/main" val="4168164613"/>
                    </a:ext>
                  </a:extLst>
                </a:gridCol>
              </a:tblGrid>
              <a:tr h="370840">
                <a:tc>
                  <a:txBody>
                    <a:bodyPr/>
                    <a:lstStyle/>
                    <a:p>
                      <a:r>
                        <a:rPr lang="en-AU" dirty="0"/>
                        <a:t>Model / measure</a:t>
                      </a:r>
                    </a:p>
                  </a:txBody>
                  <a:tcPr/>
                </a:tc>
                <a:tc>
                  <a:txBody>
                    <a:bodyPr/>
                    <a:lstStyle/>
                    <a:p>
                      <a:r>
                        <a:rPr lang="en-AU" dirty="0"/>
                        <a:t>MAE (cost)</a:t>
                      </a:r>
                    </a:p>
                  </a:txBody>
                  <a:tcPr/>
                </a:tc>
                <a:extLst>
                  <a:ext uri="{0D108BD9-81ED-4DB2-BD59-A6C34878D82A}">
                    <a16:rowId xmlns:a16="http://schemas.microsoft.com/office/drawing/2014/main" val="3270666085"/>
                  </a:ext>
                </a:extLst>
              </a:tr>
              <a:tr h="370840">
                <a:tc>
                  <a:txBody>
                    <a:bodyPr/>
                    <a:lstStyle/>
                    <a:p>
                      <a:r>
                        <a:rPr lang="en-AU" dirty="0"/>
                        <a:t>P@1</a:t>
                      </a:r>
                    </a:p>
                  </a:txBody>
                  <a:tcPr/>
                </a:tc>
                <a:tc>
                  <a:txBody>
                    <a:bodyPr/>
                    <a:lstStyle/>
                    <a:p>
                      <a:r>
                        <a:rPr lang="en-AU" dirty="0"/>
                        <a:t>0.91</a:t>
                      </a:r>
                    </a:p>
                  </a:txBody>
                  <a:tcPr/>
                </a:tc>
                <a:extLst>
                  <a:ext uri="{0D108BD9-81ED-4DB2-BD59-A6C34878D82A}">
                    <a16:rowId xmlns:a16="http://schemas.microsoft.com/office/drawing/2014/main" val="3706015278"/>
                  </a:ext>
                </a:extLst>
              </a:tr>
              <a:tr h="370840">
                <a:tc>
                  <a:txBody>
                    <a:bodyPr/>
                    <a:lstStyle/>
                    <a:p>
                      <a:r>
                        <a:rPr lang="en-AU" dirty="0"/>
                        <a:t>P@5</a:t>
                      </a:r>
                    </a:p>
                  </a:txBody>
                  <a:tcPr/>
                </a:tc>
                <a:tc>
                  <a:txBody>
                    <a:bodyPr/>
                    <a:lstStyle/>
                    <a:p>
                      <a:r>
                        <a:rPr lang="en-AU" dirty="0"/>
                        <a:t>4.31</a:t>
                      </a:r>
                    </a:p>
                  </a:txBody>
                  <a:tcPr/>
                </a:tc>
                <a:extLst>
                  <a:ext uri="{0D108BD9-81ED-4DB2-BD59-A6C34878D82A}">
                    <a16:rowId xmlns:a16="http://schemas.microsoft.com/office/drawing/2014/main" val="1374246982"/>
                  </a:ext>
                </a:extLst>
              </a:tr>
              <a:tr h="370840">
                <a:tc>
                  <a:txBody>
                    <a:bodyPr/>
                    <a:lstStyle/>
                    <a:p>
                      <a:r>
                        <a:rPr lang="en-AU" dirty="0"/>
                        <a:t>P@10</a:t>
                      </a:r>
                    </a:p>
                  </a:txBody>
                  <a:tcPr/>
                </a:tc>
                <a:tc>
                  <a:txBody>
                    <a:bodyPr/>
                    <a:lstStyle/>
                    <a:p>
                      <a:r>
                        <a:rPr lang="en-AU" dirty="0"/>
                        <a:t>7.73</a:t>
                      </a:r>
                    </a:p>
                  </a:txBody>
                  <a:tcPr/>
                </a:tc>
                <a:extLst>
                  <a:ext uri="{0D108BD9-81ED-4DB2-BD59-A6C34878D82A}">
                    <a16:rowId xmlns:a16="http://schemas.microsoft.com/office/drawing/2014/main" val="338929167"/>
                  </a:ext>
                </a:extLst>
              </a:tr>
              <a:tr h="370840">
                <a:tc>
                  <a:txBody>
                    <a:bodyPr/>
                    <a:lstStyle/>
                    <a:p>
                      <a:r>
                        <a:rPr lang="en-AU" dirty="0"/>
                        <a:t>SDCG@1</a:t>
                      </a:r>
                    </a:p>
                  </a:txBody>
                  <a:tcPr/>
                </a:tc>
                <a:tc>
                  <a:txBody>
                    <a:bodyPr/>
                    <a:lstStyle/>
                    <a:p>
                      <a:r>
                        <a:rPr lang="en-AU" dirty="0"/>
                        <a:t>0.91</a:t>
                      </a:r>
                    </a:p>
                  </a:txBody>
                  <a:tcPr/>
                </a:tc>
                <a:extLst>
                  <a:ext uri="{0D108BD9-81ED-4DB2-BD59-A6C34878D82A}">
                    <a16:rowId xmlns:a16="http://schemas.microsoft.com/office/drawing/2014/main" val="391701387"/>
                  </a:ext>
                </a:extLst>
              </a:tr>
              <a:tr h="370840">
                <a:tc>
                  <a:txBody>
                    <a:bodyPr/>
                    <a:lstStyle/>
                    <a:p>
                      <a:r>
                        <a:rPr lang="en-AU" dirty="0"/>
                        <a:t>SDCG@5</a:t>
                      </a:r>
                    </a:p>
                  </a:txBody>
                  <a:tcPr/>
                </a:tc>
                <a:tc>
                  <a:txBody>
                    <a:bodyPr/>
                    <a:lstStyle/>
                    <a:p>
                      <a:r>
                        <a:rPr lang="en-AU" dirty="0"/>
                        <a:t>3.10</a:t>
                      </a:r>
                    </a:p>
                  </a:txBody>
                  <a:tcPr/>
                </a:tc>
                <a:extLst>
                  <a:ext uri="{0D108BD9-81ED-4DB2-BD59-A6C34878D82A}">
                    <a16:rowId xmlns:a16="http://schemas.microsoft.com/office/drawing/2014/main" val="2378094662"/>
                  </a:ext>
                </a:extLst>
              </a:tr>
              <a:tr h="370840">
                <a:tc>
                  <a:txBody>
                    <a:bodyPr/>
                    <a:lstStyle/>
                    <a:p>
                      <a:r>
                        <a:rPr lang="en-AU" dirty="0"/>
                        <a:t>SDCG@10</a:t>
                      </a:r>
                    </a:p>
                  </a:txBody>
                  <a:tcPr/>
                </a:tc>
                <a:tc>
                  <a:txBody>
                    <a:bodyPr/>
                    <a:lstStyle/>
                    <a:p>
                      <a:r>
                        <a:rPr lang="en-AU" dirty="0"/>
                        <a:t>4.98</a:t>
                      </a:r>
                    </a:p>
                  </a:txBody>
                  <a:tcPr/>
                </a:tc>
                <a:extLst>
                  <a:ext uri="{0D108BD9-81ED-4DB2-BD59-A6C34878D82A}">
                    <a16:rowId xmlns:a16="http://schemas.microsoft.com/office/drawing/2014/main" val="3708884890"/>
                  </a:ext>
                </a:extLst>
              </a:tr>
              <a:tr h="370840">
                <a:tc>
                  <a:txBody>
                    <a:bodyPr/>
                    <a:lstStyle/>
                    <a:p>
                      <a:r>
                        <a:rPr lang="en-AU" dirty="0"/>
                        <a:t>RR</a:t>
                      </a:r>
                    </a:p>
                  </a:txBody>
                  <a:tcPr/>
                </a:tc>
                <a:tc>
                  <a:txBody>
                    <a:bodyPr/>
                    <a:lstStyle/>
                    <a:p>
                      <a:r>
                        <a:rPr lang="en-AU" dirty="0"/>
                        <a:t>1.71</a:t>
                      </a:r>
                    </a:p>
                  </a:txBody>
                  <a:tcPr/>
                </a:tc>
                <a:extLst>
                  <a:ext uri="{0D108BD9-81ED-4DB2-BD59-A6C34878D82A}">
                    <a16:rowId xmlns:a16="http://schemas.microsoft.com/office/drawing/2014/main" val="4069516967"/>
                  </a:ext>
                </a:extLst>
              </a:tr>
              <a:tr h="370840">
                <a:tc>
                  <a:txBody>
                    <a:bodyPr/>
                    <a:lstStyle/>
                    <a:p>
                      <a:r>
                        <a:rPr lang="en-AU" dirty="0"/>
                        <a:t>RBP, φ=0.1</a:t>
                      </a:r>
                      <a:endParaRPr lang="en-AU" i="0" dirty="0"/>
                    </a:p>
                  </a:txBody>
                  <a:tcPr/>
                </a:tc>
                <a:tc>
                  <a:txBody>
                    <a:bodyPr/>
                    <a:lstStyle/>
                    <a:p>
                      <a:r>
                        <a:rPr lang="en-AU" dirty="0"/>
                        <a:t>1.03</a:t>
                      </a:r>
                    </a:p>
                  </a:txBody>
                  <a:tcPr/>
                </a:tc>
                <a:extLst>
                  <a:ext uri="{0D108BD9-81ED-4DB2-BD59-A6C34878D82A}">
                    <a16:rowId xmlns:a16="http://schemas.microsoft.com/office/drawing/2014/main" val="771369440"/>
                  </a:ext>
                </a:extLst>
              </a:tr>
              <a:tr h="370840">
                <a:tc>
                  <a:txBody>
                    <a:bodyPr/>
                    <a:lstStyle/>
                    <a:p>
                      <a:r>
                        <a:rPr lang="en-AU" dirty="0"/>
                        <a:t>RBP, φ=0.7</a:t>
                      </a:r>
                    </a:p>
                  </a:txBody>
                  <a:tcPr/>
                </a:tc>
                <a:tc>
                  <a:txBody>
                    <a:bodyPr/>
                    <a:lstStyle/>
                    <a:p>
                      <a:r>
                        <a:rPr lang="en-AU" dirty="0"/>
                        <a:t>2.60</a:t>
                      </a:r>
                    </a:p>
                  </a:txBody>
                  <a:tcPr/>
                </a:tc>
                <a:extLst>
                  <a:ext uri="{0D108BD9-81ED-4DB2-BD59-A6C34878D82A}">
                    <a16:rowId xmlns:a16="http://schemas.microsoft.com/office/drawing/2014/main" val="2944986741"/>
                  </a:ext>
                </a:extLst>
              </a:tr>
              <a:tr h="370840">
                <a:tc>
                  <a:txBody>
                    <a:bodyPr/>
                    <a:lstStyle/>
                    <a:p>
                      <a:r>
                        <a:rPr lang="en-AU" dirty="0"/>
                        <a:t>INST, T=1</a:t>
                      </a:r>
                    </a:p>
                  </a:txBody>
                  <a:tcPr/>
                </a:tc>
                <a:tc>
                  <a:txBody>
                    <a:bodyPr/>
                    <a:lstStyle/>
                    <a:p>
                      <a:r>
                        <a:rPr lang="en-AU" dirty="0"/>
                        <a:t>1.44</a:t>
                      </a:r>
                    </a:p>
                  </a:txBody>
                  <a:tcPr/>
                </a:tc>
                <a:extLst>
                  <a:ext uri="{0D108BD9-81ED-4DB2-BD59-A6C34878D82A}">
                    <a16:rowId xmlns:a16="http://schemas.microsoft.com/office/drawing/2014/main" val="1219729982"/>
                  </a:ext>
                </a:extLst>
              </a:tr>
              <a:tr h="370840">
                <a:tc>
                  <a:txBody>
                    <a:bodyPr/>
                    <a:lstStyle/>
                    <a:p>
                      <a:r>
                        <a:rPr lang="en-AU" dirty="0"/>
                        <a:t>INST, T=2</a:t>
                      </a:r>
                    </a:p>
                  </a:txBody>
                  <a:tcPr/>
                </a:tc>
                <a:tc>
                  <a:txBody>
                    <a:bodyPr/>
                    <a:lstStyle/>
                    <a:p>
                      <a:r>
                        <a:rPr lang="en-AU" dirty="0"/>
                        <a:t>2.16</a:t>
                      </a:r>
                    </a:p>
                  </a:txBody>
                  <a:tcPr/>
                </a:tc>
                <a:extLst>
                  <a:ext uri="{0D108BD9-81ED-4DB2-BD59-A6C34878D82A}">
                    <a16:rowId xmlns:a16="http://schemas.microsoft.com/office/drawing/2014/main" val="3648628255"/>
                  </a:ext>
                </a:extLst>
              </a:tr>
              <a:tr h="370840">
                <a:tc>
                  <a:txBody>
                    <a:bodyPr/>
                    <a:lstStyle/>
                    <a:p>
                      <a:r>
                        <a:rPr lang="en-AU" b="1" dirty="0"/>
                        <a:t>IFT</a:t>
                      </a:r>
                    </a:p>
                  </a:txBody>
                  <a:tcPr/>
                </a:tc>
                <a:tc>
                  <a:txBody>
                    <a:bodyPr/>
                    <a:lstStyle/>
                    <a:p>
                      <a:r>
                        <a:rPr lang="en-AU" b="1" dirty="0"/>
                        <a:t>0.63</a:t>
                      </a:r>
                    </a:p>
                  </a:txBody>
                  <a:tcPr/>
                </a:tc>
                <a:extLst>
                  <a:ext uri="{0D108BD9-81ED-4DB2-BD59-A6C34878D82A}">
                    <a16:rowId xmlns:a16="http://schemas.microsoft.com/office/drawing/2014/main" val="3145061391"/>
                  </a:ext>
                </a:extLst>
              </a:tr>
            </a:tbl>
          </a:graphicData>
        </a:graphic>
      </p:graphicFrame>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87C450E3-6DCC-4DFB-9563-397F17BBC4F3}"/>
                  </a:ext>
                </a:extLst>
              </p14:cNvPr>
              <p14:cNvContentPartPr/>
              <p14:nvPr/>
            </p14:nvContentPartPr>
            <p14:xfrm>
              <a:off x="8291836" y="4888473"/>
              <a:ext cx="935640" cy="1035720"/>
            </p14:xfrm>
          </p:contentPart>
        </mc:Choice>
        <mc:Fallback xmlns="">
          <p:pic>
            <p:nvPicPr>
              <p:cNvPr id="6" name="Ink 5">
                <a:extLst>
                  <a:ext uri="{FF2B5EF4-FFF2-40B4-BE49-F238E27FC236}">
                    <a16:creationId xmlns:a16="http://schemas.microsoft.com/office/drawing/2014/main" id="{87C450E3-6DCC-4DFB-9563-397F17BBC4F3}"/>
                  </a:ext>
                </a:extLst>
              </p:cNvPr>
              <p:cNvPicPr/>
              <p:nvPr/>
            </p:nvPicPr>
            <p:blipFill>
              <a:blip r:embed="rId4"/>
              <a:stretch>
                <a:fillRect/>
              </a:stretch>
            </p:blipFill>
            <p:spPr>
              <a:xfrm>
                <a:off x="8282836" y="4879473"/>
                <a:ext cx="953280" cy="1053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A4FF14B4-21AD-491E-A786-DD64C5E90196}"/>
                  </a:ext>
                </a:extLst>
              </p14:cNvPr>
              <p14:cNvContentPartPr/>
              <p14:nvPr/>
            </p14:nvContentPartPr>
            <p14:xfrm>
              <a:off x="4268639" y="5202183"/>
              <a:ext cx="2972160" cy="118440"/>
            </p14:xfrm>
          </p:contentPart>
        </mc:Choice>
        <mc:Fallback xmlns="">
          <p:pic>
            <p:nvPicPr>
              <p:cNvPr id="7" name="Ink 6">
                <a:extLst>
                  <a:ext uri="{FF2B5EF4-FFF2-40B4-BE49-F238E27FC236}">
                    <a16:creationId xmlns:a16="http://schemas.microsoft.com/office/drawing/2014/main" id="{A4FF14B4-21AD-491E-A786-DD64C5E90196}"/>
                  </a:ext>
                </a:extLst>
              </p:cNvPr>
              <p:cNvPicPr/>
              <p:nvPr/>
            </p:nvPicPr>
            <p:blipFill>
              <a:blip r:embed="rId6"/>
              <a:stretch>
                <a:fillRect/>
              </a:stretch>
            </p:blipFill>
            <p:spPr>
              <a:xfrm>
                <a:off x="4214646" y="5094183"/>
                <a:ext cx="3079787" cy="334080"/>
              </a:xfrm>
              <a:prstGeom prst="rect">
                <a:avLst/>
              </a:prstGeom>
            </p:spPr>
          </p:pic>
        </mc:Fallback>
      </mc:AlternateContent>
    </p:spTree>
    <p:extLst>
      <p:ext uri="{BB962C8B-B14F-4D97-AF65-F5344CB8AC3E}">
        <p14:creationId xmlns:p14="http://schemas.microsoft.com/office/powerpoint/2010/main" val="2262633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3C5372-7726-4A3E-AE8A-281A3B68A0BA}"/>
              </a:ext>
            </a:extLst>
          </p:cNvPr>
          <p:cNvPicPr>
            <a:picLocks noChangeAspect="1"/>
          </p:cNvPicPr>
          <p:nvPr/>
        </p:nvPicPr>
        <p:blipFill>
          <a:blip r:embed="rId3"/>
          <a:stretch>
            <a:fillRect/>
          </a:stretch>
        </p:blipFill>
        <p:spPr>
          <a:xfrm>
            <a:off x="0" y="0"/>
            <a:ext cx="6002945" cy="10244956"/>
          </a:xfrm>
          <a:prstGeom prst="rect">
            <a:avLst/>
          </a:prstGeom>
        </p:spPr>
      </p:pic>
      <p:pic>
        <p:nvPicPr>
          <p:cNvPr id="9" name="Picture 8">
            <a:extLst>
              <a:ext uri="{FF2B5EF4-FFF2-40B4-BE49-F238E27FC236}">
                <a16:creationId xmlns:a16="http://schemas.microsoft.com/office/drawing/2014/main" id="{90C6E7A3-9E2C-4C8D-A2D0-FBE0994B8992}"/>
              </a:ext>
            </a:extLst>
          </p:cNvPr>
          <p:cNvPicPr>
            <a:picLocks noChangeAspect="1"/>
          </p:cNvPicPr>
          <p:nvPr/>
        </p:nvPicPr>
        <p:blipFill>
          <a:blip r:embed="rId3"/>
          <a:stretch>
            <a:fillRect/>
          </a:stretch>
        </p:blipFill>
        <p:spPr>
          <a:xfrm>
            <a:off x="6189057" y="-3386956"/>
            <a:ext cx="6002945" cy="10244956"/>
          </a:xfrm>
          <a:prstGeom prst="rect">
            <a:avLst/>
          </a:prstGeom>
        </p:spPr>
      </p:pic>
    </p:spTree>
    <p:extLst>
      <p:ext uri="{BB962C8B-B14F-4D97-AF65-F5344CB8AC3E}">
        <p14:creationId xmlns:p14="http://schemas.microsoft.com/office/powerpoint/2010/main" val="632712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0F4E1-0541-43EA-9824-A29A39580DB6}"/>
              </a:ext>
            </a:extLst>
          </p:cNvPr>
          <p:cNvSpPr>
            <a:spLocks noGrp="1"/>
          </p:cNvSpPr>
          <p:nvPr>
            <p:ph type="title"/>
          </p:nvPr>
        </p:nvSpPr>
        <p:spPr/>
        <p:txBody>
          <a:bodyPr/>
          <a:lstStyle/>
          <a:p>
            <a:r>
              <a:rPr lang="en-AU" dirty="0"/>
              <a:t>Web search </a:t>
            </a:r>
            <a:r>
              <a:rPr lang="en-AU" dirty="0" err="1"/>
              <a:t>ain’t</a:t>
            </a:r>
            <a:r>
              <a:rPr lang="en-AU" dirty="0"/>
              <a:t> like that</a:t>
            </a:r>
          </a:p>
        </p:txBody>
      </p:sp>
      <p:sp>
        <p:nvSpPr>
          <p:cNvPr id="3" name="Text Placeholder 2">
            <a:extLst>
              <a:ext uri="{FF2B5EF4-FFF2-40B4-BE49-F238E27FC236}">
                <a16:creationId xmlns:a16="http://schemas.microsoft.com/office/drawing/2014/main" id="{E2B81BF5-71DA-4F28-86BE-263FB007A3EF}"/>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2330363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0970CCB-5192-483A-96BD-E9C598429BAF}"/>
              </a:ext>
            </a:extLst>
          </p:cNvPr>
          <p:cNvSpPr>
            <a:spLocks noGrp="1"/>
          </p:cNvSpPr>
          <p:nvPr>
            <p:ph type="title"/>
          </p:nvPr>
        </p:nvSpPr>
        <p:spPr/>
        <p:txBody>
          <a:bodyPr/>
          <a:lstStyle/>
          <a:p>
            <a:r>
              <a:rPr lang="en-AU" dirty="0"/>
              <a:t>Different results</a:t>
            </a:r>
          </a:p>
        </p:txBody>
      </p:sp>
      <p:pic>
        <p:nvPicPr>
          <p:cNvPr id="14" name="Content Placeholder 13">
            <a:extLst>
              <a:ext uri="{FF2B5EF4-FFF2-40B4-BE49-F238E27FC236}">
                <a16:creationId xmlns:a16="http://schemas.microsoft.com/office/drawing/2014/main" id="{719C9B86-C7B9-471B-84CC-786E026956CC}"/>
              </a:ext>
            </a:extLst>
          </p:cNvPr>
          <p:cNvPicPr>
            <a:picLocks noGrp="1" noChangeAspect="1"/>
          </p:cNvPicPr>
          <p:nvPr>
            <p:ph sz="half" idx="1"/>
          </p:nvPr>
        </p:nvPicPr>
        <p:blipFill>
          <a:blip r:embed="rId3"/>
          <a:stretch>
            <a:fillRect/>
          </a:stretch>
        </p:blipFill>
        <p:spPr>
          <a:xfrm>
            <a:off x="609600" y="2235096"/>
            <a:ext cx="5384800" cy="3256170"/>
          </a:xfrm>
          <a:prstGeom prst="rect">
            <a:avLst/>
          </a:prstGeom>
          <a:ln>
            <a:noFill/>
          </a:ln>
          <a:effectLst>
            <a:outerShdw blurRad="63500" algn="tl" rotWithShape="0">
              <a:srgbClr val="000000">
                <a:alpha val="70000"/>
              </a:srgbClr>
            </a:outerShdw>
          </a:effectLst>
        </p:spPr>
      </p:pic>
      <p:pic>
        <p:nvPicPr>
          <p:cNvPr id="12" name="Content Placeholder 11">
            <a:extLst>
              <a:ext uri="{FF2B5EF4-FFF2-40B4-BE49-F238E27FC236}">
                <a16:creationId xmlns:a16="http://schemas.microsoft.com/office/drawing/2014/main" id="{28EDD36C-65C5-4C62-B219-94EBDC9C1C6A}"/>
              </a:ext>
            </a:extLst>
          </p:cNvPr>
          <p:cNvPicPr>
            <a:picLocks noGrp="1" noChangeAspect="1"/>
          </p:cNvPicPr>
          <p:nvPr>
            <p:ph sz="half" idx="2"/>
          </p:nvPr>
        </p:nvPicPr>
        <p:blipFill>
          <a:blip r:embed="rId4"/>
          <a:stretch>
            <a:fillRect/>
          </a:stretch>
        </p:blipFill>
        <p:spPr>
          <a:xfrm>
            <a:off x="6197600" y="2135448"/>
            <a:ext cx="5384800" cy="3455467"/>
          </a:xfrm>
          <a:prstGeom prst="rect">
            <a:avLst/>
          </a:prstGeom>
          <a:ln>
            <a:noFill/>
          </a:ln>
          <a:effectLst>
            <a:outerShdw blurRad="63500" algn="tl" rotWithShape="0">
              <a:srgbClr val="000000">
                <a:alpha val="70000"/>
              </a:srgbClr>
            </a:outerShdw>
          </a:effectLst>
        </p:spPr>
      </p:pic>
    </p:spTree>
    <p:extLst>
      <p:ext uri="{BB962C8B-B14F-4D97-AF65-F5344CB8AC3E}">
        <p14:creationId xmlns:p14="http://schemas.microsoft.com/office/powerpoint/2010/main" val="3012009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0970CCB-5192-483A-96BD-E9C598429BAF}"/>
              </a:ext>
            </a:extLst>
          </p:cNvPr>
          <p:cNvSpPr>
            <a:spLocks noGrp="1"/>
          </p:cNvSpPr>
          <p:nvPr>
            <p:ph type="title"/>
          </p:nvPr>
        </p:nvSpPr>
        <p:spPr/>
        <p:txBody>
          <a:bodyPr/>
          <a:lstStyle/>
          <a:p>
            <a:r>
              <a:rPr lang="en-AU" dirty="0"/>
              <a:t>Gain from snippets</a:t>
            </a:r>
          </a:p>
        </p:txBody>
      </p:sp>
      <p:pic>
        <p:nvPicPr>
          <p:cNvPr id="5" name="Content Placeholder 4">
            <a:extLst>
              <a:ext uri="{FF2B5EF4-FFF2-40B4-BE49-F238E27FC236}">
                <a16:creationId xmlns:a16="http://schemas.microsoft.com/office/drawing/2014/main" id="{B0BFC7F1-E068-45A7-A894-910A6DA2DF1F}"/>
              </a:ext>
            </a:extLst>
          </p:cNvPr>
          <p:cNvPicPr>
            <a:picLocks noGrp="1" noChangeAspect="1"/>
          </p:cNvPicPr>
          <p:nvPr>
            <p:ph idx="1"/>
          </p:nvPr>
        </p:nvPicPr>
        <p:blipFill>
          <a:blip r:embed="rId3"/>
          <a:stretch>
            <a:fillRect/>
          </a:stretch>
        </p:blipFill>
        <p:spPr>
          <a:xfrm>
            <a:off x="3039578" y="1257300"/>
            <a:ext cx="6112844" cy="4868863"/>
          </a:xfrm>
        </p:spPr>
      </p:pic>
    </p:spTree>
    <p:extLst>
      <p:ext uri="{BB962C8B-B14F-4D97-AF65-F5344CB8AC3E}">
        <p14:creationId xmlns:p14="http://schemas.microsoft.com/office/powerpoint/2010/main" val="2797159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08CA73B-CAF3-4CBA-81A8-06A9B09F8160}"/>
              </a:ext>
            </a:extLst>
          </p:cNvPr>
          <p:cNvSpPr>
            <a:spLocks noGrp="1"/>
          </p:cNvSpPr>
          <p:nvPr>
            <p:ph type="title"/>
          </p:nvPr>
        </p:nvSpPr>
        <p:spPr/>
        <p:txBody>
          <a:bodyPr/>
          <a:lstStyle/>
          <a:p>
            <a:r>
              <a:rPr lang="en-AU" dirty="0"/>
              <a:t>Heterogeneity</a:t>
            </a:r>
          </a:p>
        </p:txBody>
      </p:sp>
      <p:pic>
        <p:nvPicPr>
          <p:cNvPr id="5" name="Content Placeholder 4">
            <a:extLst>
              <a:ext uri="{FF2B5EF4-FFF2-40B4-BE49-F238E27FC236}">
                <a16:creationId xmlns:a16="http://schemas.microsoft.com/office/drawing/2014/main" id="{C339118E-EA41-44D5-BB10-0F7E2F06914F}"/>
              </a:ext>
            </a:extLst>
          </p:cNvPr>
          <p:cNvPicPr>
            <a:picLocks noGrp="1" noChangeAspect="1"/>
          </p:cNvPicPr>
          <p:nvPr>
            <p:ph idx="1"/>
          </p:nvPr>
        </p:nvPicPr>
        <p:blipFill>
          <a:blip r:embed="rId3"/>
          <a:stretch>
            <a:fillRect/>
          </a:stretch>
        </p:blipFill>
        <p:spPr>
          <a:xfrm>
            <a:off x="3774331" y="4484044"/>
            <a:ext cx="8294451" cy="2257990"/>
          </a:xfrm>
        </p:spPr>
      </p:pic>
      <p:pic>
        <p:nvPicPr>
          <p:cNvPr id="7" name="Picture 6">
            <a:extLst>
              <a:ext uri="{FF2B5EF4-FFF2-40B4-BE49-F238E27FC236}">
                <a16:creationId xmlns:a16="http://schemas.microsoft.com/office/drawing/2014/main" id="{838DFEA8-59EB-4FCA-9547-0E48B61D73B6}"/>
              </a:ext>
            </a:extLst>
          </p:cNvPr>
          <p:cNvPicPr>
            <a:picLocks noChangeAspect="1"/>
          </p:cNvPicPr>
          <p:nvPr/>
        </p:nvPicPr>
        <p:blipFill>
          <a:blip r:embed="rId4"/>
          <a:stretch>
            <a:fillRect/>
          </a:stretch>
        </p:blipFill>
        <p:spPr>
          <a:xfrm>
            <a:off x="3705900" y="991455"/>
            <a:ext cx="8483607" cy="3313034"/>
          </a:xfrm>
          <a:prstGeom prst="rect">
            <a:avLst/>
          </a:prstGeom>
        </p:spPr>
      </p:pic>
      <p:pic>
        <p:nvPicPr>
          <p:cNvPr id="9" name="Picture 8">
            <a:extLst>
              <a:ext uri="{FF2B5EF4-FFF2-40B4-BE49-F238E27FC236}">
                <a16:creationId xmlns:a16="http://schemas.microsoft.com/office/drawing/2014/main" id="{EFE146BA-26BF-4023-80B5-B515A2E37B9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92714" y="2810816"/>
            <a:ext cx="3396454" cy="2987346"/>
          </a:xfrm>
          <a:prstGeom prst="rect">
            <a:avLst/>
          </a:prstGeom>
        </p:spPr>
      </p:pic>
    </p:spTree>
    <p:extLst>
      <p:ext uri="{BB962C8B-B14F-4D97-AF65-F5344CB8AC3E}">
        <p14:creationId xmlns:p14="http://schemas.microsoft.com/office/powerpoint/2010/main" val="103285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00B658-0D84-4546-8F3B-66994F053AF0}"/>
              </a:ext>
            </a:extLst>
          </p:cNvPr>
          <p:cNvSpPr>
            <a:spLocks noGrp="1"/>
          </p:cNvSpPr>
          <p:nvPr>
            <p:ph type="title"/>
          </p:nvPr>
        </p:nvSpPr>
        <p:spPr/>
        <p:txBody>
          <a:bodyPr/>
          <a:lstStyle/>
          <a:p>
            <a:r>
              <a:rPr lang="en-AU" dirty="0"/>
              <a:t>Metric evaluation</a:t>
            </a:r>
          </a:p>
        </p:txBody>
      </p:sp>
      <p:sp>
        <p:nvSpPr>
          <p:cNvPr id="5" name="Text Placeholder 4">
            <a:extLst>
              <a:ext uri="{FF2B5EF4-FFF2-40B4-BE49-F238E27FC236}">
                <a16:creationId xmlns:a16="http://schemas.microsoft.com/office/drawing/2014/main" id="{48526EE9-1F35-436C-B895-2FDC4DD48C92}"/>
              </a:ext>
            </a:extLst>
          </p:cNvPr>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3530739395"/>
      </p:ext>
    </p:extLst>
  </p:cSld>
  <p:clrMapOvr>
    <a:masterClrMapping/>
  </p:clrMapOvr>
</p:sld>
</file>

<file path=ppt/theme/theme1.xml><?xml version="1.0" encoding="utf-8"?>
<a:theme xmlns:a="http://schemas.openxmlformats.org/drawingml/2006/main" name="0-bemms-introduc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0-bemms-introduction</Template>
  <TotalTime>11158</TotalTime>
  <Words>2308</Words>
  <Application>Microsoft Office PowerPoint</Application>
  <PresentationFormat>Widescreen</PresentationFormat>
  <Paragraphs>307</Paragraphs>
  <Slides>39</Slides>
  <Notes>30</Notes>
  <HiddenSlides>6</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Arial Black</vt:lpstr>
      <vt:lpstr>Calibri</vt:lpstr>
      <vt:lpstr>Cambria Math</vt:lpstr>
      <vt:lpstr>Ink Free</vt:lpstr>
      <vt:lpstr>0-bemms-introduction</vt:lpstr>
      <vt:lpstr>User Models, Metrics and Measures of Search: A Tutorial on the CWL Evaluation Framework ACM CHIIR UMMMS 2021</vt:lpstr>
      <vt:lpstr>Section Three: C/W/L extensions and open research</vt:lpstr>
      <vt:lpstr>This section</vt:lpstr>
      <vt:lpstr>PowerPoint Presentation</vt:lpstr>
      <vt:lpstr>Web search ain’t like that</vt:lpstr>
      <vt:lpstr>Different results</vt:lpstr>
      <vt:lpstr>Gain from snippets</vt:lpstr>
      <vt:lpstr>Heterogeneity</vt:lpstr>
      <vt:lpstr>Metric evaluation</vt:lpstr>
      <vt:lpstr>PowerPoint Presentation</vt:lpstr>
      <vt:lpstr>Metric evaluation: Cost</vt:lpstr>
      <vt:lpstr>Metric evaluation: Sensitivity</vt:lpstr>
      <vt:lpstr>Metric evaluation: Interpretability</vt:lpstr>
      <vt:lpstr>Metric evaluation: Face validity</vt:lpstr>
      <vt:lpstr>Metric evaluation: External validity</vt:lpstr>
      <vt:lpstr>Metric evaluation: External validity</vt:lpstr>
      <vt:lpstr>Reflecting observable behaviour: 1</vt:lpstr>
      <vt:lpstr>PowerPoint Presentation</vt:lpstr>
      <vt:lpstr>Reflecting observable behaviour: 2</vt:lpstr>
      <vt:lpstr>PowerPoint Presentation</vt:lpstr>
      <vt:lpstr>Reflecting observable behaviour: 3</vt:lpstr>
      <vt:lpstr>Directions</vt:lpstr>
      <vt:lpstr>Top-down reading??</vt:lpstr>
      <vt:lpstr>Top-down reading??</vt:lpstr>
      <vt:lpstr>Top-down reading???</vt:lpstr>
      <vt:lpstr>Top-down reading???</vt:lpstr>
      <vt:lpstr>Gain from cards</vt:lpstr>
      <vt:lpstr>Heterogeneity</vt:lpstr>
      <vt:lpstr>Sessions</vt:lpstr>
      <vt:lpstr>Other directions</vt:lpstr>
      <vt:lpstr>Other directions</vt:lpstr>
      <vt:lpstr>Other directions</vt:lpstr>
      <vt:lpstr>Summary of section 3</vt:lpstr>
      <vt:lpstr>Designing and instantiating metrics</vt:lpstr>
      <vt:lpstr>Units of measurement</vt:lpstr>
      <vt:lpstr>Fitting parameters</vt:lpstr>
      <vt:lpstr>Paul needs to look at…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C/W/L extensions and open research</dc:title>
  <dc:creator>Paul Thomas</dc:creator>
  <cp:lastModifiedBy>Paul Thomas</cp:lastModifiedBy>
  <cp:revision>1</cp:revision>
  <dcterms:created xsi:type="dcterms:W3CDTF">2021-02-02T01:52:47Z</dcterms:created>
  <dcterms:modified xsi:type="dcterms:W3CDTF">2021-03-11T13:04:01Z</dcterms:modified>
</cp:coreProperties>
</file>